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2"/>
  </p:handoutMasterIdLst>
  <p:sldIdLst>
    <p:sldId id="256" r:id="rId5"/>
    <p:sldId id="258" r:id="rId6"/>
    <p:sldId id="289" r:id="rId7"/>
    <p:sldId id="288" r:id="rId8"/>
    <p:sldId id="259" r:id="rId9"/>
    <p:sldId id="290" r:id="rId10"/>
    <p:sldId id="282" r:id="rId11"/>
    <p:sldId id="291" r:id="rId12"/>
    <p:sldId id="283" r:id="rId13"/>
    <p:sldId id="286" r:id="rId14"/>
    <p:sldId id="261" r:id="rId15"/>
    <p:sldId id="272" r:id="rId16"/>
    <p:sldId id="270" r:id="rId17"/>
    <p:sldId id="285" r:id="rId18"/>
    <p:sldId id="271" r:id="rId19"/>
    <p:sldId id="262" r:id="rId20"/>
    <p:sldId id="280" r:id="rId21"/>
    <p:sldId id="264" r:id="rId22"/>
    <p:sldId id="265" r:id="rId23"/>
    <p:sldId id="266" r:id="rId24"/>
    <p:sldId id="284" r:id="rId25"/>
    <p:sldId id="275" r:id="rId26"/>
    <p:sldId id="276" r:id="rId27"/>
    <p:sldId id="277" r:id="rId28"/>
    <p:sldId id="278" r:id="rId29"/>
    <p:sldId id="279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Weaver" initials="RW" lastIdx="1" clrIdx="0">
    <p:extLst>
      <p:ext uri="{19B8F6BF-5375-455C-9EA6-DF929625EA0E}">
        <p15:presenceInfo xmlns:p15="http://schemas.microsoft.com/office/powerpoint/2012/main" userId="S::Rick.Weaver@mcul.org::110a939b-97c2-4ede-a89e-de9e5ee237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43C2C-0A6B-48BA-8071-522265BA3833}" v="221" dt="2020-05-20T13:32:1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Glinis" userId="S::shawn.glinis@mcul.org::a81b391e-21cb-4767-a4e1-7f9da3fdfd5d" providerId="AD" clId="Web-{0248FF24-94E1-A159-B8D9-3F13FF952AF5}"/>
    <pc:docChg chg="modSld">
      <pc:chgData name="Shawn Glinis" userId="S::shawn.glinis@mcul.org::a81b391e-21cb-4767-a4e1-7f9da3fdfd5d" providerId="AD" clId="Web-{0248FF24-94E1-A159-B8D9-3F13FF952AF5}" dt="2020-05-20T13:41:38.225" v="99" actId="20577"/>
      <pc:docMkLst>
        <pc:docMk/>
      </pc:docMkLst>
      <pc:sldChg chg="modSp">
        <pc:chgData name="Shawn Glinis" userId="S::shawn.glinis@mcul.org::a81b391e-21cb-4767-a4e1-7f9da3fdfd5d" providerId="AD" clId="Web-{0248FF24-94E1-A159-B8D9-3F13FF952AF5}" dt="2020-05-20T13:36:28.947" v="24" actId="20577"/>
        <pc:sldMkLst>
          <pc:docMk/>
          <pc:sldMk cId="3036745000" sldId="258"/>
        </pc:sldMkLst>
        <pc:spChg chg="mod">
          <ac:chgData name="Shawn Glinis" userId="S::shawn.glinis@mcul.org::a81b391e-21cb-4767-a4e1-7f9da3fdfd5d" providerId="AD" clId="Web-{0248FF24-94E1-A159-B8D9-3F13FF952AF5}" dt="2020-05-20T13:36:28.947" v="24" actId="20577"/>
          <ac:spMkLst>
            <pc:docMk/>
            <pc:sldMk cId="3036745000" sldId="258"/>
            <ac:spMk id="3" creationId="{E75043DD-753A-48E7-8602-3EE05AEED2E6}"/>
          </ac:spMkLst>
        </pc:spChg>
      </pc:sldChg>
      <pc:sldChg chg="modSp">
        <pc:chgData name="Shawn Glinis" userId="S::shawn.glinis@mcul.org::a81b391e-21cb-4767-a4e1-7f9da3fdfd5d" providerId="AD" clId="Web-{0248FF24-94E1-A159-B8D9-3F13FF952AF5}" dt="2020-05-20T13:38:19.935" v="50" actId="20577"/>
        <pc:sldMkLst>
          <pc:docMk/>
          <pc:sldMk cId="4141460421" sldId="259"/>
        </pc:sldMkLst>
        <pc:spChg chg="mod">
          <ac:chgData name="Shawn Glinis" userId="S::shawn.glinis@mcul.org::a81b391e-21cb-4767-a4e1-7f9da3fdfd5d" providerId="AD" clId="Web-{0248FF24-94E1-A159-B8D9-3F13FF952AF5}" dt="2020-05-20T13:38:19.935" v="50" actId="20577"/>
          <ac:spMkLst>
            <pc:docMk/>
            <pc:sldMk cId="4141460421" sldId="259"/>
            <ac:spMk id="3" creationId="{9D972372-4ECE-486F-9794-309A38341ADC}"/>
          </ac:spMkLst>
        </pc:spChg>
      </pc:sldChg>
      <pc:sldChg chg="modSp">
        <pc:chgData name="Shawn Glinis" userId="S::shawn.glinis@mcul.org::a81b391e-21cb-4767-a4e1-7f9da3fdfd5d" providerId="AD" clId="Web-{0248FF24-94E1-A159-B8D9-3F13FF952AF5}" dt="2020-05-20T13:40:50.567" v="86" actId="20577"/>
        <pc:sldMkLst>
          <pc:docMk/>
          <pc:sldMk cId="3278048064" sldId="269"/>
        </pc:sldMkLst>
        <pc:spChg chg="mod">
          <ac:chgData name="Shawn Glinis" userId="S::shawn.glinis@mcul.org::a81b391e-21cb-4767-a4e1-7f9da3fdfd5d" providerId="AD" clId="Web-{0248FF24-94E1-A159-B8D9-3F13FF952AF5}" dt="2020-05-20T13:40:50.567" v="86" actId="20577"/>
          <ac:spMkLst>
            <pc:docMk/>
            <pc:sldMk cId="3278048064" sldId="269"/>
            <ac:spMk id="2" creationId="{E84D3B73-01C5-4477-8843-FB129CD04197}"/>
          </ac:spMkLst>
        </pc:spChg>
      </pc:sldChg>
      <pc:sldChg chg="modSp">
        <pc:chgData name="Shawn Glinis" userId="S::shawn.glinis@mcul.org::a81b391e-21cb-4767-a4e1-7f9da3fdfd5d" providerId="AD" clId="Web-{0248FF24-94E1-A159-B8D9-3F13FF952AF5}" dt="2020-05-20T13:41:38.225" v="98" actId="20577"/>
        <pc:sldMkLst>
          <pc:docMk/>
          <pc:sldMk cId="3460419820" sldId="280"/>
        </pc:sldMkLst>
        <pc:spChg chg="mod">
          <ac:chgData name="Shawn Glinis" userId="S::shawn.glinis@mcul.org::a81b391e-21cb-4767-a4e1-7f9da3fdfd5d" providerId="AD" clId="Web-{0248FF24-94E1-A159-B8D9-3F13FF952AF5}" dt="2020-05-20T13:41:38.225" v="98" actId="20577"/>
          <ac:spMkLst>
            <pc:docMk/>
            <pc:sldMk cId="3460419820" sldId="280"/>
            <ac:spMk id="7" creationId="{7B3292A8-C0B2-4EA9-AE32-D04C742E158F}"/>
          </ac:spMkLst>
        </pc:spChg>
      </pc:sldChg>
      <pc:sldChg chg="modSp">
        <pc:chgData name="Shawn Glinis" userId="S::shawn.glinis@mcul.org::a81b391e-21cb-4767-a4e1-7f9da3fdfd5d" providerId="AD" clId="Web-{0248FF24-94E1-A159-B8D9-3F13FF952AF5}" dt="2020-05-20T13:39:59.393" v="80" actId="20577"/>
        <pc:sldMkLst>
          <pc:docMk/>
          <pc:sldMk cId="1568480412" sldId="282"/>
        </pc:sldMkLst>
        <pc:spChg chg="mod">
          <ac:chgData name="Shawn Glinis" userId="S::shawn.glinis@mcul.org::a81b391e-21cb-4767-a4e1-7f9da3fdfd5d" providerId="AD" clId="Web-{0248FF24-94E1-A159-B8D9-3F13FF952AF5}" dt="2020-05-20T13:39:59.393" v="80" actId="20577"/>
          <ac:spMkLst>
            <pc:docMk/>
            <pc:sldMk cId="1568480412" sldId="282"/>
            <ac:spMk id="2" creationId="{E84D3B73-01C5-4477-8843-FB129CD04197}"/>
          </ac:spMkLst>
        </pc:spChg>
      </pc:sldChg>
      <pc:sldChg chg="modSp">
        <pc:chgData name="Shawn Glinis" userId="S::shawn.glinis@mcul.org::a81b391e-21cb-4767-a4e1-7f9da3fdfd5d" providerId="AD" clId="Web-{0248FF24-94E1-A159-B8D9-3F13FF952AF5}" dt="2020-05-20T13:37:06.745" v="28" actId="20577"/>
        <pc:sldMkLst>
          <pc:docMk/>
          <pc:sldMk cId="2275692038" sldId="289"/>
        </pc:sldMkLst>
        <pc:spChg chg="mod">
          <ac:chgData name="Shawn Glinis" userId="S::shawn.glinis@mcul.org::a81b391e-21cb-4767-a4e1-7f9da3fdfd5d" providerId="AD" clId="Web-{0248FF24-94E1-A159-B8D9-3F13FF952AF5}" dt="2020-05-20T13:37:06.745" v="28" actId="20577"/>
          <ac:spMkLst>
            <pc:docMk/>
            <pc:sldMk cId="2275692038" sldId="289"/>
            <ac:spMk id="3" creationId="{E75043DD-753A-48E7-8602-3EE05AEED2E6}"/>
          </ac:spMkLst>
        </pc:spChg>
      </pc:sldChg>
      <pc:sldChg chg="modSp">
        <pc:chgData name="Shawn Glinis" userId="S::shawn.glinis@mcul.org::a81b391e-21cb-4767-a4e1-7f9da3fdfd5d" providerId="AD" clId="Web-{0248FF24-94E1-A159-B8D9-3F13FF952AF5}" dt="2020-05-20T13:39:21.954" v="76" actId="20577"/>
        <pc:sldMkLst>
          <pc:docMk/>
          <pc:sldMk cId="1450136503" sldId="290"/>
        </pc:sldMkLst>
        <pc:spChg chg="mod">
          <ac:chgData name="Shawn Glinis" userId="S::shawn.glinis@mcul.org::a81b391e-21cb-4767-a4e1-7f9da3fdfd5d" providerId="AD" clId="Web-{0248FF24-94E1-A159-B8D9-3F13FF952AF5}" dt="2020-05-20T13:39:21.954" v="76" actId="20577"/>
          <ac:spMkLst>
            <pc:docMk/>
            <pc:sldMk cId="1450136503" sldId="290"/>
            <ac:spMk id="3" creationId="{9D972372-4ECE-486F-9794-309A38341ADC}"/>
          </ac:spMkLst>
        </pc:spChg>
      </pc:sldChg>
    </pc:docChg>
  </pc:docChgLst>
  <pc:docChgLst>
    <pc:chgData name="Rick Weaver" userId="110a939b-97c2-4ede-a89e-de9e5ee2377a" providerId="ADAL" clId="{B5C43C2C-0A6B-48BA-8071-522265BA3833}"/>
    <pc:docChg chg="undo custSel addSld delSld modSld sldOrd">
      <pc:chgData name="Rick Weaver" userId="110a939b-97c2-4ede-a89e-de9e5ee2377a" providerId="ADAL" clId="{B5C43C2C-0A6B-48BA-8071-522265BA3833}" dt="2020-05-27T00:58:49.200" v="8021" actId="47"/>
      <pc:docMkLst>
        <pc:docMk/>
      </pc:docMkLst>
      <pc:sldChg chg="modSp mod">
        <pc:chgData name="Rick Weaver" userId="110a939b-97c2-4ede-a89e-de9e5ee2377a" providerId="ADAL" clId="{B5C43C2C-0A6B-48BA-8071-522265BA3833}" dt="2020-05-11T13:29:38.937" v="6" actId="20577"/>
        <pc:sldMkLst>
          <pc:docMk/>
          <pc:sldMk cId="2385119978" sldId="256"/>
        </pc:sldMkLst>
        <pc:spChg chg="mod">
          <ac:chgData name="Rick Weaver" userId="110a939b-97c2-4ede-a89e-de9e5ee2377a" providerId="ADAL" clId="{B5C43C2C-0A6B-48BA-8071-522265BA3833}" dt="2020-05-11T13:29:38.937" v="6" actId="20577"/>
          <ac:spMkLst>
            <pc:docMk/>
            <pc:sldMk cId="2385119978" sldId="256"/>
            <ac:spMk id="2" creationId="{FC7EAC10-23EE-4C9F-AA13-EBBAC6C72E58}"/>
          </ac:spMkLst>
        </pc:spChg>
      </pc:sldChg>
      <pc:sldChg chg="addSp modSp mod ord">
        <pc:chgData name="Rick Weaver" userId="110a939b-97c2-4ede-a89e-de9e5ee2377a" providerId="ADAL" clId="{B5C43C2C-0A6B-48BA-8071-522265BA3833}" dt="2020-05-14T17:00:08.095" v="6775" actId="1440"/>
        <pc:sldMkLst>
          <pc:docMk/>
          <pc:sldMk cId="3036745000" sldId="258"/>
        </pc:sldMkLst>
        <pc:spChg chg="mod">
          <ac:chgData name="Rick Weaver" userId="110a939b-97c2-4ede-a89e-de9e5ee2377a" providerId="ADAL" clId="{B5C43C2C-0A6B-48BA-8071-522265BA3833}" dt="2020-05-14T17:00:02.917" v="6774" actId="14100"/>
          <ac:spMkLst>
            <pc:docMk/>
            <pc:sldMk cId="3036745000" sldId="258"/>
            <ac:spMk id="3" creationId="{E75043DD-753A-48E7-8602-3EE05AEED2E6}"/>
          </ac:spMkLst>
        </pc:spChg>
        <pc:spChg chg="mod">
          <ac:chgData name="Rick Weaver" userId="110a939b-97c2-4ede-a89e-de9e5ee2377a" providerId="ADAL" clId="{B5C43C2C-0A6B-48BA-8071-522265BA3833}" dt="2020-05-14T16:47:13.125" v="5571" actId="20577"/>
          <ac:spMkLst>
            <pc:docMk/>
            <pc:sldMk cId="3036745000" sldId="258"/>
            <ac:spMk id="4" creationId="{0D8A3711-F1C2-4B29-A217-35EE200224F2}"/>
          </ac:spMkLst>
        </pc:spChg>
        <pc:picChg chg="add mod">
          <ac:chgData name="Rick Weaver" userId="110a939b-97c2-4ede-a89e-de9e5ee2377a" providerId="ADAL" clId="{B5C43C2C-0A6B-48BA-8071-522265BA3833}" dt="2020-05-14T17:00:08.095" v="6775" actId="1440"/>
          <ac:picMkLst>
            <pc:docMk/>
            <pc:sldMk cId="3036745000" sldId="258"/>
            <ac:picMk id="5" creationId="{A1123E34-6C48-4953-B654-B73278E47A87}"/>
          </ac:picMkLst>
        </pc:picChg>
      </pc:sldChg>
      <pc:sldChg chg="delSp modSp mod">
        <pc:chgData name="Rick Weaver" userId="110a939b-97c2-4ede-a89e-de9e5ee2377a" providerId="ADAL" clId="{B5C43C2C-0A6B-48BA-8071-522265BA3833}" dt="2020-05-20T13:11:13.401" v="7015" actId="20577"/>
        <pc:sldMkLst>
          <pc:docMk/>
          <pc:sldMk cId="4141460421" sldId="259"/>
        </pc:sldMkLst>
        <pc:spChg chg="del">
          <ac:chgData name="Rick Weaver" userId="110a939b-97c2-4ede-a89e-de9e5ee2377a" providerId="ADAL" clId="{B5C43C2C-0A6B-48BA-8071-522265BA3833}" dt="2020-05-11T15:12:25.843" v="98" actId="478"/>
          <ac:spMkLst>
            <pc:docMk/>
            <pc:sldMk cId="4141460421" sldId="259"/>
            <ac:spMk id="2" creationId="{1DAF94CD-198C-4C06-AFA7-F75DAF0DCB35}"/>
          </ac:spMkLst>
        </pc:spChg>
        <pc:spChg chg="mod">
          <ac:chgData name="Rick Weaver" userId="110a939b-97c2-4ede-a89e-de9e5ee2377a" providerId="ADAL" clId="{B5C43C2C-0A6B-48BA-8071-522265BA3833}" dt="2020-05-20T13:11:13.401" v="7015" actId="20577"/>
          <ac:spMkLst>
            <pc:docMk/>
            <pc:sldMk cId="4141460421" sldId="259"/>
            <ac:spMk id="3" creationId="{9D972372-4ECE-486F-9794-309A38341ADC}"/>
          </ac:spMkLst>
        </pc:spChg>
      </pc:sldChg>
      <pc:sldChg chg="delSp modSp add del mod">
        <pc:chgData name="Rick Weaver" userId="110a939b-97c2-4ede-a89e-de9e5ee2377a" providerId="ADAL" clId="{B5C43C2C-0A6B-48BA-8071-522265BA3833}" dt="2020-05-27T00:58:45.807" v="8020" actId="47"/>
        <pc:sldMkLst>
          <pc:docMk/>
          <pc:sldMk cId="714964060" sldId="260"/>
        </pc:sldMkLst>
        <pc:spChg chg="mod">
          <ac:chgData name="Rick Weaver" userId="110a939b-97c2-4ede-a89e-de9e5ee2377a" providerId="ADAL" clId="{B5C43C2C-0A6B-48BA-8071-522265BA3833}" dt="2020-05-20T13:30:44.475" v="7939" actId="20577"/>
          <ac:spMkLst>
            <pc:docMk/>
            <pc:sldMk cId="714964060" sldId="260"/>
            <ac:spMk id="7" creationId="{27CFF1A8-CF92-4EAF-B7C7-4A210EF2EE97}"/>
          </ac:spMkLst>
        </pc:spChg>
        <pc:picChg chg="del">
          <ac:chgData name="Rick Weaver" userId="110a939b-97c2-4ede-a89e-de9e5ee2377a" providerId="ADAL" clId="{B5C43C2C-0A6B-48BA-8071-522265BA3833}" dt="2020-05-11T15:36:37.181" v="633" actId="478"/>
          <ac:picMkLst>
            <pc:docMk/>
            <pc:sldMk cId="714964060" sldId="260"/>
            <ac:picMk id="1026" creationId="{579CCA14-88C6-40B3-8559-39A241543ED6}"/>
          </ac:picMkLst>
        </pc:picChg>
      </pc:sldChg>
      <pc:sldChg chg="addSp modSp mod">
        <pc:chgData name="Rick Weaver" userId="110a939b-97c2-4ede-a89e-de9e5ee2377a" providerId="ADAL" clId="{B5C43C2C-0A6B-48BA-8071-522265BA3833}" dt="2020-05-11T18:45:56.083" v="5362" actId="1076"/>
        <pc:sldMkLst>
          <pc:docMk/>
          <pc:sldMk cId="2337688330" sldId="261"/>
        </pc:sldMkLst>
        <pc:spChg chg="add mod">
          <ac:chgData name="Rick Weaver" userId="110a939b-97c2-4ede-a89e-de9e5ee2377a" providerId="ADAL" clId="{B5C43C2C-0A6B-48BA-8071-522265BA3833}" dt="2020-05-11T18:45:56.083" v="5362" actId="1076"/>
          <ac:spMkLst>
            <pc:docMk/>
            <pc:sldMk cId="2337688330" sldId="261"/>
            <ac:spMk id="9" creationId="{CA4AF17D-5F98-4C37-B4E1-3947FF24A349}"/>
          </ac:spMkLst>
        </pc:spChg>
        <pc:grpChg chg="mod">
          <ac:chgData name="Rick Weaver" userId="110a939b-97c2-4ede-a89e-de9e5ee2377a" providerId="ADAL" clId="{B5C43C2C-0A6B-48BA-8071-522265BA3833}" dt="2020-05-11T18:37:07.020" v="4356" actId="1076"/>
          <ac:grpSpMkLst>
            <pc:docMk/>
            <pc:sldMk cId="2337688330" sldId="261"/>
            <ac:grpSpMk id="12" creationId="{8CE0FB87-579D-4A2B-A393-4BBAA109AB07}"/>
          </ac:grpSpMkLst>
        </pc:grpChg>
        <pc:picChg chg="mod">
          <ac:chgData name="Rick Weaver" userId="110a939b-97c2-4ede-a89e-de9e5ee2377a" providerId="ADAL" clId="{B5C43C2C-0A6B-48BA-8071-522265BA3833}" dt="2020-05-11T18:37:00.182" v="4354" actId="1076"/>
          <ac:picMkLst>
            <pc:docMk/>
            <pc:sldMk cId="2337688330" sldId="261"/>
            <ac:picMk id="6" creationId="{B362DDFD-00B5-4850-A0DB-494BDA84AAEF}"/>
          </ac:picMkLst>
        </pc:picChg>
        <pc:picChg chg="mod">
          <ac:chgData name="Rick Weaver" userId="110a939b-97c2-4ede-a89e-de9e5ee2377a" providerId="ADAL" clId="{B5C43C2C-0A6B-48BA-8071-522265BA3833}" dt="2020-05-11T18:37:01.784" v="4355" actId="1076"/>
          <ac:picMkLst>
            <pc:docMk/>
            <pc:sldMk cId="2337688330" sldId="261"/>
            <ac:picMk id="8" creationId="{AD627F3F-B8E7-425D-BF31-BB6A1026809A}"/>
          </ac:picMkLst>
        </pc:picChg>
      </pc:sldChg>
      <pc:sldChg chg="addSp delSp modSp mod">
        <pc:chgData name="Rick Weaver" userId="110a939b-97c2-4ede-a89e-de9e5ee2377a" providerId="ADAL" clId="{B5C43C2C-0A6B-48BA-8071-522265BA3833}" dt="2020-05-11T18:35:13.111" v="4342" actId="1076"/>
        <pc:sldMkLst>
          <pc:docMk/>
          <pc:sldMk cId="3032702103" sldId="262"/>
        </pc:sldMkLst>
        <pc:spChg chg="mod">
          <ac:chgData name="Rick Weaver" userId="110a939b-97c2-4ede-a89e-de9e5ee2377a" providerId="ADAL" clId="{B5C43C2C-0A6B-48BA-8071-522265BA3833}" dt="2020-05-11T18:35:01.378" v="4339" actId="1036"/>
          <ac:spMkLst>
            <pc:docMk/>
            <pc:sldMk cId="3032702103" sldId="262"/>
            <ac:spMk id="3" creationId="{C3EC156B-384D-455E-B212-F4F2894E66EE}"/>
          </ac:spMkLst>
        </pc:spChg>
        <pc:spChg chg="add del mod">
          <ac:chgData name="Rick Weaver" userId="110a939b-97c2-4ede-a89e-de9e5ee2377a" providerId="ADAL" clId="{B5C43C2C-0A6B-48BA-8071-522265BA3833}" dt="2020-05-11T18:32:03.494" v="4253"/>
          <ac:spMkLst>
            <pc:docMk/>
            <pc:sldMk cId="3032702103" sldId="262"/>
            <ac:spMk id="4" creationId="{034173E1-A2CC-4B94-8637-98B586CAA747}"/>
          </ac:spMkLst>
        </pc:spChg>
        <pc:spChg chg="del">
          <ac:chgData name="Rick Weaver" userId="110a939b-97c2-4ede-a89e-de9e5ee2377a" providerId="ADAL" clId="{B5C43C2C-0A6B-48BA-8071-522265BA3833}" dt="2020-05-11T18:32:12.881" v="4258" actId="478"/>
          <ac:spMkLst>
            <pc:docMk/>
            <pc:sldMk cId="3032702103" sldId="262"/>
            <ac:spMk id="9" creationId="{92BD38C4-3B68-4458-98EF-687C8F18D110}"/>
          </ac:spMkLst>
        </pc:spChg>
        <pc:spChg chg="add del mod">
          <ac:chgData name="Rick Weaver" userId="110a939b-97c2-4ede-a89e-de9e5ee2377a" providerId="ADAL" clId="{B5C43C2C-0A6B-48BA-8071-522265BA3833}" dt="2020-05-11T18:33:15.568" v="4265"/>
          <ac:spMkLst>
            <pc:docMk/>
            <pc:sldMk cId="3032702103" sldId="262"/>
            <ac:spMk id="10" creationId="{591034AF-6527-4C68-A73F-2E2B17ED7F00}"/>
          </ac:spMkLst>
        </pc:spChg>
        <pc:spChg chg="del mod">
          <ac:chgData name="Rick Weaver" userId="110a939b-97c2-4ede-a89e-de9e5ee2377a" providerId="ADAL" clId="{B5C43C2C-0A6B-48BA-8071-522265BA3833}" dt="2020-05-11T18:32:01.585" v="4252" actId="478"/>
          <ac:spMkLst>
            <pc:docMk/>
            <pc:sldMk cId="3032702103" sldId="262"/>
            <ac:spMk id="12" creationId="{6491EEDE-DEF4-4454-85A8-288433BEAB9F}"/>
          </ac:spMkLst>
        </pc:spChg>
        <pc:picChg chg="add del mod">
          <ac:chgData name="Rick Weaver" userId="110a939b-97c2-4ede-a89e-de9e5ee2377a" providerId="ADAL" clId="{B5C43C2C-0A6B-48BA-8071-522265BA3833}" dt="2020-05-11T18:33:11.421" v="4264" actId="478"/>
          <ac:picMkLst>
            <pc:docMk/>
            <pc:sldMk cId="3032702103" sldId="262"/>
            <ac:picMk id="5" creationId="{6E34EE3D-9CFB-4709-BA2B-58F32EC4971D}"/>
          </ac:picMkLst>
        </pc:picChg>
        <pc:picChg chg="del mod">
          <ac:chgData name="Rick Weaver" userId="110a939b-97c2-4ede-a89e-de9e5ee2377a" providerId="ADAL" clId="{B5C43C2C-0A6B-48BA-8071-522265BA3833}" dt="2020-05-11T18:32:00.402" v="4251" actId="478"/>
          <ac:picMkLst>
            <pc:docMk/>
            <pc:sldMk cId="3032702103" sldId="262"/>
            <ac:picMk id="7" creationId="{9AAA9D7F-4C50-4E76-BAC1-2C3D0AB114C1}"/>
          </ac:picMkLst>
        </pc:picChg>
        <pc:picChg chg="add mod">
          <ac:chgData name="Rick Weaver" userId="110a939b-97c2-4ede-a89e-de9e5ee2377a" providerId="ADAL" clId="{B5C43C2C-0A6B-48BA-8071-522265BA3833}" dt="2020-05-11T18:35:01.378" v="4339" actId="1036"/>
          <ac:picMkLst>
            <pc:docMk/>
            <pc:sldMk cId="3032702103" sldId="262"/>
            <ac:picMk id="8" creationId="{3CD088C6-34C1-4CC5-AF6F-DAA4B3DBDF96}"/>
          </ac:picMkLst>
        </pc:picChg>
        <pc:picChg chg="add mod">
          <ac:chgData name="Rick Weaver" userId="110a939b-97c2-4ede-a89e-de9e5ee2377a" providerId="ADAL" clId="{B5C43C2C-0A6B-48BA-8071-522265BA3833}" dt="2020-05-11T18:35:13.111" v="4342" actId="1076"/>
          <ac:picMkLst>
            <pc:docMk/>
            <pc:sldMk cId="3032702103" sldId="262"/>
            <ac:picMk id="11" creationId="{70C88ED0-F04E-48E1-904D-9F2DBE590BEB}"/>
          </ac:picMkLst>
        </pc:picChg>
        <pc:picChg chg="del">
          <ac:chgData name="Rick Weaver" userId="110a939b-97c2-4ede-a89e-de9e5ee2377a" providerId="ADAL" clId="{B5C43C2C-0A6B-48BA-8071-522265BA3833}" dt="2020-05-11T18:24:40.905" v="4228" actId="478"/>
          <ac:picMkLst>
            <pc:docMk/>
            <pc:sldMk cId="3032702103" sldId="262"/>
            <ac:picMk id="14" creationId="{9097FB5C-F678-4D2A-8FF1-CCADD523464B}"/>
          </ac:picMkLst>
        </pc:picChg>
        <pc:picChg chg="del mod">
          <ac:chgData name="Rick Weaver" userId="110a939b-97c2-4ede-a89e-de9e5ee2377a" providerId="ADAL" clId="{B5C43C2C-0A6B-48BA-8071-522265BA3833}" dt="2020-05-11T18:24:48.955" v="4230" actId="478"/>
          <ac:picMkLst>
            <pc:docMk/>
            <pc:sldMk cId="3032702103" sldId="262"/>
            <ac:picMk id="15" creationId="{2A907209-3857-4EFC-AB84-13748ABC8192}"/>
          </ac:picMkLst>
        </pc:picChg>
      </pc:sldChg>
      <pc:sldChg chg="modSp del mod">
        <pc:chgData name="Rick Weaver" userId="110a939b-97c2-4ede-a89e-de9e5ee2377a" providerId="ADAL" clId="{B5C43C2C-0A6B-48BA-8071-522265BA3833}" dt="2020-05-11T16:52:12.617" v="1653" actId="47"/>
        <pc:sldMkLst>
          <pc:docMk/>
          <pc:sldMk cId="2188708979" sldId="263"/>
        </pc:sldMkLst>
        <pc:spChg chg="mod">
          <ac:chgData name="Rick Weaver" userId="110a939b-97c2-4ede-a89e-de9e5ee2377a" providerId="ADAL" clId="{B5C43C2C-0A6B-48BA-8071-522265BA3833}" dt="2020-05-11T16:52:03.371" v="1652" actId="20577"/>
          <ac:spMkLst>
            <pc:docMk/>
            <pc:sldMk cId="2188708979" sldId="263"/>
            <ac:spMk id="7" creationId="{7B3292A8-C0B2-4EA9-AE32-D04C742E158F}"/>
          </ac:spMkLst>
        </pc:spChg>
      </pc:sldChg>
      <pc:sldChg chg="addSp delSp modSp mod">
        <pc:chgData name="Rick Weaver" userId="110a939b-97c2-4ede-a89e-de9e5ee2377a" providerId="ADAL" clId="{B5C43C2C-0A6B-48BA-8071-522265BA3833}" dt="2020-05-11T17:28:24.925" v="2929" actId="1035"/>
        <pc:sldMkLst>
          <pc:docMk/>
          <pc:sldMk cId="583818555" sldId="264"/>
        </pc:sldMkLst>
        <pc:spChg chg="add del mod">
          <ac:chgData name="Rick Weaver" userId="110a939b-97c2-4ede-a89e-de9e5ee2377a" providerId="ADAL" clId="{B5C43C2C-0A6B-48BA-8071-522265BA3833}" dt="2020-05-11T17:13:48.940" v="2370" actId="478"/>
          <ac:spMkLst>
            <pc:docMk/>
            <pc:sldMk cId="583818555" sldId="264"/>
            <ac:spMk id="7" creationId="{90F7F01B-7568-499F-B771-CC991E0F4629}"/>
          </ac:spMkLst>
        </pc:spChg>
        <pc:spChg chg="mod">
          <ac:chgData name="Rick Weaver" userId="110a939b-97c2-4ede-a89e-de9e5ee2377a" providerId="ADAL" clId="{B5C43C2C-0A6B-48BA-8071-522265BA3833}" dt="2020-05-11T17:28:13.742" v="2921" actId="1036"/>
          <ac:spMkLst>
            <pc:docMk/>
            <pc:sldMk cId="583818555" sldId="264"/>
            <ac:spMk id="10" creationId="{E7A74DC6-3F2F-4C3F-B985-79E8A433A7DD}"/>
          </ac:spMkLst>
        </pc:spChg>
        <pc:picChg chg="add del mod">
          <ac:chgData name="Rick Weaver" userId="110a939b-97c2-4ede-a89e-de9e5ee2377a" providerId="ADAL" clId="{B5C43C2C-0A6B-48BA-8071-522265BA3833}" dt="2020-05-11T17:09:34.499" v="2282" actId="478"/>
          <ac:picMkLst>
            <pc:docMk/>
            <pc:sldMk cId="583818555" sldId="264"/>
            <ac:picMk id="4" creationId="{79AF530C-1B78-470D-A631-CB3C0F3B95E0}"/>
          </ac:picMkLst>
        </pc:picChg>
        <pc:picChg chg="mod modCrop">
          <ac:chgData name="Rick Weaver" userId="110a939b-97c2-4ede-a89e-de9e5ee2377a" providerId="ADAL" clId="{B5C43C2C-0A6B-48BA-8071-522265BA3833}" dt="2020-05-11T17:28:24.925" v="2929" actId="1035"/>
          <ac:picMkLst>
            <pc:docMk/>
            <pc:sldMk cId="583818555" sldId="264"/>
            <ac:picMk id="6" creationId="{A6951554-C778-4C36-91DE-9AEDC84CDACD}"/>
          </ac:picMkLst>
        </pc:picChg>
        <pc:picChg chg="del mod">
          <ac:chgData name="Rick Weaver" userId="110a939b-97c2-4ede-a89e-de9e5ee2377a" providerId="ADAL" clId="{B5C43C2C-0A6B-48BA-8071-522265BA3833}" dt="2020-05-11T17:05:44.931" v="2273" actId="478"/>
          <ac:picMkLst>
            <pc:docMk/>
            <pc:sldMk cId="583818555" sldId="264"/>
            <ac:picMk id="8" creationId="{7423A802-47C1-479F-95F6-D6E174D49772}"/>
          </ac:picMkLst>
        </pc:picChg>
        <pc:picChg chg="add del mod">
          <ac:chgData name="Rick Weaver" userId="110a939b-97c2-4ede-a89e-de9e5ee2377a" providerId="ADAL" clId="{B5C43C2C-0A6B-48BA-8071-522265BA3833}" dt="2020-05-11T17:10:02.376" v="2288" actId="21"/>
          <ac:picMkLst>
            <pc:docMk/>
            <pc:sldMk cId="583818555" sldId="264"/>
            <ac:picMk id="9" creationId="{002CDF72-37E9-4F38-9D38-2135369288D0}"/>
          </ac:picMkLst>
        </pc:picChg>
      </pc:sldChg>
      <pc:sldChg chg="addSp delSp modSp mod">
        <pc:chgData name="Rick Weaver" userId="110a939b-97c2-4ede-a89e-de9e5ee2377a" providerId="ADAL" clId="{B5C43C2C-0A6B-48BA-8071-522265BA3833}" dt="2020-05-11T17:28:36.402" v="2931" actId="1076"/>
        <pc:sldMkLst>
          <pc:docMk/>
          <pc:sldMk cId="1597596706" sldId="265"/>
        </pc:sldMkLst>
        <pc:spChg chg="add del mod">
          <ac:chgData name="Rick Weaver" userId="110a939b-97c2-4ede-a89e-de9e5ee2377a" providerId="ADAL" clId="{B5C43C2C-0A6B-48BA-8071-522265BA3833}" dt="2020-05-11T17:10:11.896" v="2294"/>
          <ac:spMkLst>
            <pc:docMk/>
            <pc:sldMk cId="1597596706" sldId="265"/>
            <ac:spMk id="5" creationId="{8F7B0CCD-9D71-48B0-BF88-A1984D53D14A}"/>
          </ac:spMkLst>
        </pc:spChg>
        <pc:spChg chg="add del mod">
          <ac:chgData name="Rick Weaver" userId="110a939b-97c2-4ede-a89e-de9e5ee2377a" providerId="ADAL" clId="{B5C43C2C-0A6B-48BA-8071-522265BA3833}" dt="2020-05-11T17:10:43.006" v="2301"/>
          <ac:spMkLst>
            <pc:docMk/>
            <pc:sldMk cId="1597596706" sldId="265"/>
            <ac:spMk id="7" creationId="{4C8FD5FC-5091-4841-9133-CD1353B57E7D}"/>
          </ac:spMkLst>
        </pc:spChg>
        <pc:spChg chg="del">
          <ac:chgData name="Rick Weaver" userId="110a939b-97c2-4ede-a89e-de9e5ee2377a" providerId="ADAL" clId="{B5C43C2C-0A6B-48BA-8071-522265BA3833}" dt="2020-05-11T17:10:16.073" v="2296" actId="478"/>
          <ac:spMkLst>
            <pc:docMk/>
            <pc:sldMk cId="1597596706" sldId="265"/>
            <ac:spMk id="15" creationId="{B59B2B87-9F3E-4DB8-992B-97A3D922E61D}"/>
          </ac:spMkLst>
        </pc:spChg>
        <pc:spChg chg="add del mod">
          <ac:chgData name="Rick Weaver" userId="110a939b-97c2-4ede-a89e-de9e5ee2377a" providerId="ADAL" clId="{B5C43C2C-0A6B-48BA-8071-522265BA3833}" dt="2020-05-11T17:11:06.638" v="2308"/>
          <ac:spMkLst>
            <pc:docMk/>
            <pc:sldMk cId="1597596706" sldId="265"/>
            <ac:spMk id="17" creationId="{B82B4DC4-1297-4C73-B5A1-7442A0AD81F7}"/>
          </ac:spMkLst>
        </pc:spChg>
        <pc:spChg chg="add del mod">
          <ac:chgData name="Rick Weaver" userId="110a939b-97c2-4ede-a89e-de9e5ee2377a" providerId="ADAL" clId="{B5C43C2C-0A6B-48BA-8071-522265BA3833}" dt="2020-05-11T17:11:14.572" v="2312"/>
          <ac:spMkLst>
            <pc:docMk/>
            <pc:sldMk cId="1597596706" sldId="265"/>
            <ac:spMk id="21" creationId="{9C82F979-2022-47E3-A538-F08B409F5C75}"/>
          </ac:spMkLst>
        </pc:spChg>
        <pc:spChg chg="add del mod">
          <ac:chgData name="Rick Weaver" userId="110a939b-97c2-4ede-a89e-de9e5ee2377a" providerId="ADAL" clId="{B5C43C2C-0A6B-48BA-8071-522265BA3833}" dt="2020-05-11T17:11:43.799" v="2322"/>
          <ac:spMkLst>
            <pc:docMk/>
            <pc:sldMk cId="1597596706" sldId="265"/>
            <ac:spMk id="25" creationId="{DD18A8F4-9DD1-439A-AC97-1A3579AFCACC}"/>
          </ac:spMkLst>
        </pc:spChg>
        <pc:picChg chg="add del mod">
          <ac:chgData name="Rick Weaver" userId="110a939b-97c2-4ede-a89e-de9e5ee2377a" providerId="ADAL" clId="{B5C43C2C-0A6B-48BA-8071-522265BA3833}" dt="2020-05-11T17:10:51.277" v="2307" actId="478"/>
          <ac:picMkLst>
            <pc:docMk/>
            <pc:sldMk cId="1597596706" sldId="265"/>
            <ac:picMk id="9" creationId="{E96C4955-6204-4E5A-9562-009767423258}"/>
          </ac:picMkLst>
        </pc:picChg>
        <pc:picChg chg="del">
          <ac:chgData name="Rick Weaver" userId="110a939b-97c2-4ede-a89e-de9e5ee2377a" providerId="ADAL" clId="{B5C43C2C-0A6B-48BA-8071-522265BA3833}" dt="2020-05-11T17:10:05.460" v="2289" actId="478"/>
          <ac:picMkLst>
            <pc:docMk/>
            <pc:sldMk cId="1597596706" sldId="265"/>
            <ac:picMk id="10" creationId="{71432A2E-A0DC-466C-8CF1-E85C5F2EB4C9}"/>
          </ac:picMkLst>
        </pc:picChg>
        <pc:picChg chg="add del mod">
          <ac:chgData name="Rick Weaver" userId="110a939b-97c2-4ede-a89e-de9e5ee2377a" providerId="ADAL" clId="{B5C43C2C-0A6B-48BA-8071-522265BA3833}" dt="2020-05-11T17:10:10.546" v="2293" actId="478"/>
          <ac:picMkLst>
            <pc:docMk/>
            <pc:sldMk cId="1597596706" sldId="265"/>
            <ac:picMk id="11" creationId="{0A5D7F79-D430-44B4-ABB0-3778E7A4AF0C}"/>
          </ac:picMkLst>
        </pc:picChg>
        <pc:picChg chg="del">
          <ac:chgData name="Rick Weaver" userId="110a939b-97c2-4ede-a89e-de9e5ee2377a" providerId="ADAL" clId="{B5C43C2C-0A6B-48BA-8071-522265BA3833}" dt="2020-05-11T17:10:07.667" v="2290" actId="478"/>
          <ac:picMkLst>
            <pc:docMk/>
            <pc:sldMk cId="1597596706" sldId="265"/>
            <ac:picMk id="12" creationId="{69AAAD8C-94F7-4658-8029-56BA1FA4EC18}"/>
          </ac:picMkLst>
        </pc:picChg>
        <pc:picChg chg="add del mod">
          <ac:chgData name="Rick Weaver" userId="110a939b-97c2-4ede-a89e-de9e5ee2377a" providerId="ADAL" clId="{B5C43C2C-0A6B-48BA-8071-522265BA3833}" dt="2020-05-11T17:10:20.794" v="2300" actId="478"/>
          <ac:picMkLst>
            <pc:docMk/>
            <pc:sldMk cId="1597596706" sldId="265"/>
            <ac:picMk id="13" creationId="{4CD32881-F001-474B-83B2-008B730BF7CF}"/>
          </ac:picMkLst>
        </pc:picChg>
        <pc:picChg chg="add del mod">
          <ac:chgData name="Rick Weaver" userId="110a939b-97c2-4ede-a89e-de9e5ee2377a" providerId="ADAL" clId="{B5C43C2C-0A6B-48BA-8071-522265BA3833}" dt="2020-05-11T17:11:09.641" v="2311" actId="478"/>
          <ac:picMkLst>
            <pc:docMk/>
            <pc:sldMk cId="1597596706" sldId="265"/>
            <ac:picMk id="19" creationId="{513CAA77-4320-45B4-8532-D5A4453C072F}"/>
          </ac:picMkLst>
        </pc:picChg>
        <pc:picChg chg="add del mod">
          <ac:chgData name="Rick Weaver" userId="110a939b-97c2-4ede-a89e-de9e5ee2377a" providerId="ADAL" clId="{B5C43C2C-0A6B-48BA-8071-522265BA3833}" dt="2020-05-11T17:11:26.680" v="2321" actId="478"/>
          <ac:picMkLst>
            <pc:docMk/>
            <pc:sldMk cId="1597596706" sldId="265"/>
            <ac:picMk id="23" creationId="{D04054F9-BAA9-4462-ACE0-D517D29F1DD2}"/>
          </ac:picMkLst>
        </pc:picChg>
        <pc:picChg chg="add mod">
          <ac:chgData name="Rick Weaver" userId="110a939b-97c2-4ede-a89e-de9e5ee2377a" providerId="ADAL" clId="{B5C43C2C-0A6B-48BA-8071-522265BA3833}" dt="2020-05-11T17:28:36.402" v="2931" actId="1076"/>
          <ac:picMkLst>
            <pc:docMk/>
            <pc:sldMk cId="1597596706" sldId="265"/>
            <ac:picMk id="27" creationId="{18022B24-FD0E-4E50-B648-6BBA23DA4F1A}"/>
          </ac:picMkLst>
        </pc:picChg>
      </pc:sldChg>
      <pc:sldChg chg="addSp delSp modSp mod">
        <pc:chgData name="Rick Weaver" userId="110a939b-97c2-4ede-a89e-de9e5ee2377a" providerId="ADAL" clId="{B5C43C2C-0A6B-48BA-8071-522265BA3833}" dt="2020-05-11T18:48:20.694" v="5402" actId="1076"/>
        <pc:sldMkLst>
          <pc:docMk/>
          <pc:sldMk cId="4086698671" sldId="266"/>
        </pc:sldMkLst>
        <pc:spChg chg="add del mod">
          <ac:chgData name="Rick Weaver" userId="110a939b-97c2-4ede-a89e-de9e5ee2377a" providerId="ADAL" clId="{B5C43C2C-0A6B-48BA-8071-522265BA3833}" dt="2020-05-11T17:20:53.710" v="2576"/>
          <ac:spMkLst>
            <pc:docMk/>
            <pc:sldMk cId="4086698671" sldId="266"/>
            <ac:spMk id="3" creationId="{7ACF5E55-282F-4E5D-A41A-170E192EE242}"/>
          </ac:spMkLst>
        </pc:spChg>
        <pc:spChg chg="add del mod">
          <ac:chgData name="Rick Weaver" userId="110a939b-97c2-4ede-a89e-de9e5ee2377a" providerId="ADAL" clId="{B5C43C2C-0A6B-48BA-8071-522265BA3833}" dt="2020-05-11T17:25:40.998" v="2830" actId="478"/>
          <ac:spMkLst>
            <pc:docMk/>
            <pc:sldMk cId="4086698671" sldId="266"/>
            <ac:spMk id="11" creationId="{9AF6BB8E-06B2-451E-AFC5-0B1B4F19821B}"/>
          </ac:spMkLst>
        </pc:spChg>
        <pc:spChg chg="mod">
          <ac:chgData name="Rick Weaver" userId="110a939b-97c2-4ede-a89e-de9e5ee2377a" providerId="ADAL" clId="{B5C43C2C-0A6B-48BA-8071-522265BA3833}" dt="2020-05-11T18:48:05.593" v="5400" actId="27636"/>
          <ac:spMkLst>
            <pc:docMk/>
            <pc:sldMk cId="4086698671" sldId="266"/>
            <ac:spMk id="13" creationId="{AE35E21D-C31D-4936-811A-62A0BF509B06}"/>
          </ac:spMkLst>
        </pc:spChg>
        <pc:spChg chg="mod">
          <ac:chgData name="Rick Weaver" userId="110a939b-97c2-4ede-a89e-de9e5ee2377a" providerId="ADAL" clId="{B5C43C2C-0A6B-48BA-8071-522265BA3833}" dt="2020-05-11T17:45:27.355" v="3982" actId="1076"/>
          <ac:spMkLst>
            <pc:docMk/>
            <pc:sldMk cId="4086698671" sldId="266"/>
            <ac:spMk id="16" creationId="{5F17BDFC-EE1B-4CEA-9015-7FDFF4F2491A}"/>
          </ac:spMkLst>
        </pc:spChg>
        <pc:picChg chg="add mod">
          <ac:chgData name="Rick Weaver" userId="110a939b-97c2-4ede-a89e-de9e5ee2377a" providerId="ADAL" clId="{B5C43C2C-0A6B-48BA-8071-522265BA3833}" dt="2020-05-11T17:45:24.145" v="3980" actId="1076"/>
          <ac:picMkLst>
            <pc:docMk/>
            <pc:sldMk cId="4086698671" sldId="266"/>
            <ac:picMk id="4" creationId="{82FF027B-AC12-4100-8DFF-EF2274D0C9BD}"/>
          </ac:picMkLst>
        </pc:picChg>
        <pc:picChg chg="del">
          <ac:chgData name="Rick Weaver" userId="110a939b-97c2-4ede-a89e-de9e5ee2377a" providerId="ADAL" clId="{B5C43C2C-0A6B-48BA-8071-522265BA3833}" dt="2020-05-11T17:20:49.705" v="2575" actId="478"/>
          <ac:picMkLst>
            <pc:docMk/>
            <pc:sldMk cId="4086698671" sldId="266"/>
            <ac:picMk id="8" creationId="{988AEF8E-B1A8-459E-BB62-04464E61AA78}"/>
          </ac:picMkLst>
        </pc:picChg>
        <pc:picChg chg="mod">
          <ac:chgData name="Rick Weaver" userId="110a939b-97c2-4ede-a89e-de9e5ee2377a" providerId="ADAL" clId="{B5C43C2C-0A6B-48BA-8071-522265BA3833}" dt="2020-05-11T18:48:20.694" v="5402" actId="1076"/>
          <ac:picMkLst>
            <pc:docMk/>
            <pc:sldMk cId="4086698671" sldId="266"/>
            <ac:picMk id="2050" creationId="{417020E5-1F8D-4DA8-9A7A-43E743C2C312}"/>
          </ac:picMkLst>
        </pc:picChg>
      </pc:sldChg>
      <pc:sldChg chg="modSp del mod">
        <pc:chgData name="Rick Weaver" userId="110a939b-97c2-4ede-a89e-de9e5ee2377a" providerId="ADAL" clId="{B5C43C2C-0A6B-48BA-8071-522265BA3833}" dt="2020-05-11T15:23:55.946" v="556" actId="47"/>
        <pc:sldMkLst>
          <pc:docMk/>
          <pc:sldMk cId="2433378920" sldId="268"/>
        </pc:sldMkLst>
        <pc:spChg chg="mod">
          <ac:chgData name="Rick Weaver" userId="110a939b-97c2-4ede-a89e-de9e5ee2377a" providerId="ADAL" clId="{B5C43C2C-0A6B-48BA-8071-522265BA3833}" dt="2020-05-11T15:21:46.419" v="526" actId="20577"/>
          <ac:spMkLst>
            <pc:docMk/>
            <pc:sldMk cId="2433378920" sldId="268"/>
            <ac:spMk id="2" creationId="{1DAF94CD-198C-4C06-AFA7-F75DAF0DCB35}"/>
          </ac:spMkLst>
        </pc:spChg>
        <pc:spChg chg="mod">
          <ac:chgData name="Rick Weaver" userId="110a939b-97c2-4ede-a89e-de9e5ee2377a" providerId="ADAL" clId="{B5C43C2C-0A6B-48BA-8071-522265BA3833}" dt="2020-05-11T15:22:35.612" v="545" actId="21"/>
          <ac:spMkLst>
            <pc:docMk/>
            <pc:sldMk cId="2433378920" sldId="268"/>
            <ac:spMk id="8" creationId="{B30621F5-A08F-43A5-83F0-B13072BED475}"/>
          </ac:spMkLst>
        </pc:spChg>
      </pc:sldChg>
      <pc:sldChg chg="modSp add del mod ord">
        <pc:chgData name="Rick Weaver" userId="110a939b-97c2-4ede-a89e-de9e5ee2377a" providerId="ADAL" clId="{B5C43C2C-0A6B-48BA-8071-522265BA3833}" dt="2020-05-27T00:58:41.867" v="8019" actId="47"/>
        <pc:sldMkLst>
          <pc:docMk/>
          <pc:sldMk cId="3278048064" sldId="269"/>
        </pc:sldMkLst>
        <pc:spChg chg="mod">
          <ac:chgData name="Rick Weaver" userId="110a939b-97c2-4ede-a89e-de9e5ee2377a" providerId="ADAL" clId="{B5C43C2C-0A6B-48BA-8071-522265BA3833}" dt="2020-05-20T13:32:23.697" v="8014" actId="14100"/>
          <ac:spMkLst>
            <pc:docMk/>
            <pc:sldMk cId="3278048064" sldId="269"/>
            <ac:spMk id="2" creationId="{E84D3B73-01C5-4477-8843-FB129CD04197}"/>
          </ac:spMkLst>
        </pc:spChg>
        <pc:picChg chg="mod">
          <ac:chgData name="Rick Weaver" userId="110a939b-97c2-4ede-a89e-de9e5ee2377a" providerId="ADAL" clId="{B5C43C2C-0A6B-48BA-8071-522265BA3833}" dt="2020-05-11T18:55:09.530" v="5454" actId="1076"/>
          <ac:picMkLst>
            <pc:docMk/>
            <pc:sldMk cId="3278048064" sldId="269"/>
            <ac:picMk id="7" creationId="{A9A6EAC5-D46D-45CA-A370-F585F46D39FA}"/>
          </ac:picMkLst>
        </pc:picChg>
      </pc:sldChg>
      <pc:sldChg chg="addSp delSp modSp mod addCm delCm">
        <pc:chgData name="Rick Weaver" userId="110a939b-97c2-4ede-a89e-de9e5ee2377a" providerId="ADAL" clId="{B5C43C2C-0A6B-48BA-8071-522265BA3833}" dt="2020-05-11T18:21:26.385" v="4204" actId="21"/>
        <pc:sldMkLst>
          <pc:docMk/>
          <pc:sldMk cId="3258781389" sldId="270"/>
        </pc:sldMkLst>
        <pc:spChg chg="add del mod">
          <ac:chgData name="Rick Weaver" userId="110a939b-97c2-4ede-a89e-de9e5ee2377a" providerId="ADAL" clId="{B5C43C2C-0A6B-48BA-8071-522265BA3833}" dt="2020-05-11T18:20:20.760" v="4176"/>
          <ac:spMkLst>
            <pc:docMk/>
            <pc:sldMk cId="3258781389" sldId="270"/>
            <ac:spMk id="5" creationId="{58D67B49-0B9C-44D8-8762-7F1F95FC5C49}"/>
          </ac:spMkLst>
        </pc:spChg>
        <pc:spChg chg="del mod">
          <ac:chgData name="Rick Weaver" userId="110a939b-97c2-4ede-a89e-de9e5ee2377a" providerId="ADAL" clId="{B5C43C2C-0A6B-48BA-8071-522265BA3833}" dt="2020-05-11T18:19:58.386" v="4175" actId="478"/>
          <ac:spMkLst>
            <pc:docMk/>
            <pc:sldMk cId="3258781389" sldId="270"/>
            <ac:spMk id="11" creationId="{265B9F57-E98F-449C-865B-C49B38C25EAB}"/>
          </ac:spMkLst>
        </pc:spChg>
        <pc:picChg chg="add del mod">
          <ac:chgData name="Rick Weaver" userId="110a939b-97c2-4ede-a89e-de9e5ee2377a" providerId="ADAL" clId="{B5C43C2C-0A6B-48BA-8071-522265BA3833}" dt="2020-05-11T18:19:56.874" v="4174" actId="478"/>
          <ac:picMkLst>
            <pc:docMk/>
            <pc:sldMk cId="3258781389" sldId="270"/>
            <ac:picMk id="2" creationId="{87084155-3526-41C7-9789-E6AA836C8044}"/>
          </ac:picMkLst>
        </pc:picChg>
        <pc:picChg chg="del">
          <ac:chgData name="Rick Weaver" userId="110a939b-97c2-4ede-a89e-de9e5ee2377a" providerId="ADAL" clId="{B5C43C2C-0A6B-48BA-8071-522265BA3833}" dt="2020-05-11T18:17:38.570" v="4148" actId="478"/>
          <ac:picMkLst>
            <pc:docMk/>
            <pc:sldMk cId="3258781389" sldId="270"/>
            <ac:picMk id="8" creationId="{080304FE-A8EE-4439-BDDA-B54798EE3F99}"/>
          </ac:picMkLst>
        </pc:picChg>
        <pc:picChg chg="add mod">
          <ac:chgData name="Rick Weaver" userId="110a939b-97c2-4ede-a89e-de9e5ee2377a" providerId="ADAL" clId="{B5C43C2C-0A6B-48BA-8071-522265BA3833}" dt="2020-05-11T18:21:01.949" v="4194" actId="1076"/>
          <ac:picMkLst>
            <pc:docMk/>
            <pc:sldMk cId="3258781389" sldId="270"/>
            <ac:picMk id="10" creationId="{1108EBBE-397A-4004-99E5-58D4374F0DE9}"/>
          </ac:picMkLst>
        </pc:picChg>
        <pc:picChg chg="add del">
          <ac:chgData name="Rick Weaver" userId="110a939b-97c2-4ede-a89e-de9e5ee2377a" providerId="ADAL" clId="{B5C43C2C-0A6B-48BA-8071-522265BA3833}" dt="2020-05-11T18:20:54.273" v="4192" actId="478"/>
          <ac:picMkLst>
            <pc:docMk/>
            <pc:sldMk cId="3258781389" sldId="270"/>
            <ac:picMk id="14" creationId="{1C5826A2-9D33-4555-B52D-F715C45E6093}"/>
          </ac:picMkLst>
        </pc:picChg>
        <pc:picChg chg="add del mod">
          <ac:chgData name="Rick Weaver" userId="110a939b-97c2-4ede-a89e-de9e5ee2377a" providerId="ADAL" clId="{B5C43C2C-0A6B-48BA-8071-522265BA3833}" dt="2020-05-11T18:21:26.385" v="4204" actId="21"/>
          <ac:picMkLst>
            <pc:docMk/>
            <pc:sldMk cId="3258781389" sldId="270"/>
            <ac:picMk id="15" creationId="{ADC0FF0D-83EB-4F0A-AD03-5C948C5828C4}"/>
          </ac:picMkLst>
        </pc:picChg>
      </pc:sldChg>
      <pc:sldChg chg="addSp delSp modSp mod">
        <pc:chgData name="Rick Weaver" userId="110a939b-97c2-4ede-a89e-de9e5ee2377a" providerId="ADAL" clId="{B5C43C2C-0A6B-48BA-8071-522265BA3833}" dt="2020-05-11T18:34:34.237" v="4285" actId="478"/>
        <pc:sldMkLst>
          <pc:docMk/>
          <pc:sldMk cId="563053489" sldId="271"/>
        </pc:sldMkLst>
        <pc:spChg chg="add del">
          <ac:chgData name="Rick Weaver" userId="110a939b-97c2-4ede-a89e-de9e5ee2377a" providerId="ADAL" clId="{B5C43C2C-0A6B-48BA-8071-522265BA3833}" dt="2020-05-11T18:34:34.237" v="4285" actId="478"/>
          <ac:spMkLst>
            <pc:docMk/>
            <pc:sldMk cId="563053489" sldId="271"/>
            <ac:spMk id="3" creationId="{C3EC156B-384D-455E-B212-F4F2894E66EE}"/>
          </ac:spMkLst>
        </pc:spChg>
        <pc:spChg chg="add del mod">
          <ac:chgData name="Rick Weaver" userId="110a939b-97c2-4ede-a89e-de9e5ee2377a" providerId="ADAL" clId="{B5C43C2C-0A6B-48BA-8071-522265BA3833}" dt="2020-05-11T18:19:21.695" v="4169"/>
          <ac:spMkLst>
            <pc:docMk/>
            <pc:sldMk cId="563053489" sldId="271"/>
            <ac:spMk id="5" creationId="{244A6D51-1D45-4704-8182-0766E6058D3B}"/>
          </ac:spMkLst>
        </pc:spChg>
        <pc:spChg chg="add del mod">
          <ac:chgData name="Rick Weaver" userId="110a939b-97c2-4ede-a89e-de9e5ee2377a" providerId="ADAL" clId="{B5C43C2C-0A6B-48BA-8071-522265BA3833}" dt="2020-05-11T18:34:34.237" v="4285" actId="478"/>
          <ac:spMkLst>
            <pc:docMk/>
            <pc:sldMk cId="563053489" sldId="271"/>
            <ac:spMk id="8" creationId="{7E9F560F-36A6-4173-86A5-7F5A0C035177}"/>
          </ac:spMkLst>
        </pc:spChg>
        <pc:spChg chg="del">
          <ac:chgData name="Rick Weaver" userId="110a939b-97c2-4ede-a89e-de9e5ee2377a" providerId="ADAL" clId="{B5C43C2C-0A6B-48BA-8071-522265BA3833}" dt="2020-05-11T18:19:28.893" v="4171" actId="478"/>
          <ac:spMkLst>
            <pc:docMk/>
            <pc:sldMk cId="563053489" sldId="271"/>
            <ac:spMk id="13" creationId="{81F646ED-AA47-4386-AEF6-4DA91F50D1C9}"/>
          </ac:spMkLst>
        </pc:spChg>
        <pc:spChg chg="add del mod">
          <ac:chgData name="Rick Weaver" userId="110a939b-97c2-4ede-a89e-de9e5ee2377a" providerId="ADAL" clId="{B5C43C2C-0A6B-48BA-8071-522265BA3833}" dt="2020-05-11T18:34:33.738" v="4284"/>
          <ac:spMkLst>
            <pc:docMk/>
            <pc:sldMk cId="563053489" sldId="271"/>
            <ac:spMk id="16" creationId="{8F8512CB-7E30-41B6-BC17-E0ADA3041957}"/>
          </ac:spMkLst>
        </pc:spChg>
        <pc:spChg chg="del mod">
          <ac:chgData name="Rick Weaver" userId="110a939b-97c2-4ede-a89e-de9e5ee2377a" providerId="ADAL" clId="{B5C43C2C-0A6B-48BA-8071-522265BA3833}" dt="2020-05-11T18:19:18.611" v="4167" actId="478"/>
          <ac:spMkLst>
            <pc:docMk/>
            <pc:sldMk cId="563053489" sldId="271"/>
            <ac:spMk id="17" creationId="{AAC484CA-1BE9-4E2F-BFC8-093AF5DA9030}"/>
          </ac:spMkLst>
        </pc:spChg>
        <pc:grpChg chg="del">
          <ac:chgData name="Rick Weaver" userId="110a939b-97c2-4ede-a89e-de9e5ee2377a" providerId="ADAL" clId="{B5C43C2C-0A6B-48BA-8071-522265BA3833}" dt="2020-05-11T18:18:35.278" v="4161" actId="478"/>
          <ac:grpSpMkLst>
            <pc:docMk/>
            <pc:sldMk cId="563053489" sldId="271"/>
            <ac:grpSpMk id="10" creationId="{0BEF0F0F-9D7D-401F-B90B-EBAE94788328}"/>
          </ac:grpSpMkLst>
        </pc:grpChg>
        <pc:picChg chg="add del mod">
          <ac:chgData name="Rick Weaver" userId="110a939b-97c2-4ede-a89e-de9e5ee2377a" providerId="ADAL" clId="{B5C43C2C-0A6B-48BA-8071-522265BA3833}" dt="2020-05-11T18:19:20.462" v="4168" actId="21"/>
          <ac:picMkLst>
            <pc:docMk/>
            <pc:sldMk cId="563053489" sldId="271"/>
            <ac:picMk id="2" creationId="{006EBE8A-41F0-4374-8FDA-4533C210BC3E}"/>
          </ac:picMkLst>
        </pc:picChg>
        <pc:picChg chg="del">
          <ac:chgData name="Rick Weaver" userId="110a939b-97c2-4ede-a89e-de9e5ee2377a" providerId="ADAL" clId="{B5C43C2C-0A6B-48BA-8071-522265BA3833}" dt="2020-05-11T18:19:29.674" v="4172" actId="478"/>
          <ac:picMkLst>
            <pc:docMk/>
            <pc:sldMk cId="563053489" sldId="271"/>
            <ac:picMk id="12" creationId="{CB8513A3-EF45-4ACA-AC1D-059194B5A253}"/>
          </ac:picMkLst>
        </pc:picChg>
        <pc:picChg chg="add mod modCrop">
          <ac:chgData name="Rick Weaver" userId="110a939b-97c2-4ede-a89e-de9e5ee2377a" providerId="ADAL" clId="{B5C43C2C-0A6B-48BA-8071-522265BA3833}" dt="2020-05-11T18:22:56.034" v="4217" actId="1076"/>
          <ac:picMkLst>
            <pc:docMk/>
            <pc:sldMk cId="563053489" sldId="271"/>
            <ac:picMk id="14" creationId="{3A53A167-920A-4160-AE35-8CE87FBE8857}"/>
          </ac:picMkLst>
        </pc:picChg>
        <pc:picChg chg="mod">
          <ac:chgData name="Rick Weaver" userId="110a939b-97c2-4ede-a89e-de9e5ee2377a" providerId="ADAL" clId="{B5C43C2C-0A6B-48BA-8071-522265BA3833}" dt="2020-05-11T18:34:32.592" v="4282" actId="1076"/>
          <ac:picMkLst>
            <pc:docMk/>
            <pc:sldMk cId="563053489" sldId="271"/>
            <ac:picMk id="19" creationId="{B157E82E-DC8F-4B35-B22F-24B66B62753B}"/>
          </ac:picMkLst>
        </pc:picChg>
      </pc:sldChg>
      <pc:sldChg chg="addSp delSp modSp mod">
        <pc:chgData name="Rick Weaver" userId="110a939b-97c2-4ede-a89e-de9e5ee2377a" providerId="ADAL" clId="{B5C43C2C-0A6B-48BA-8071-522265BA3833}" dt="2020-05-11T18:47:17.707" v="5386" actId="552"/>
        <pc:sldMkLst>
          <pc:docMk/>
          <pc:sldMk cId="2173855950" sldId="272"/>
        </pc:sldMkLst>
        <pc:spChg chg="add del mod">
          <ac:chgData name="Rick Weaver" userId="110a939b-97c2-4ede-a89e-de9e5ee2377a" providerId="ADAL" clId="{B5C43C2C-0A6B-48BA-8071-522265BA3833}" dt="2020-05-11T18:46:28.461" v="5368" actId="478"/>
          <ac:spMkLst>
            <pc:docMk/>
            <pc:sldMk cId="2173855950" sldId="272"/>
            <ac:spMk id="3" creationId="{3FADAC4B-B435-4CC0-88A6-B72DC9EF62D7}"/>
          </ac:spMkLst>
        </pc:spChg>
        <pc:picChg chg="mod">
          <ac:chgData name="Rick Weaver" userId="110a939b-97c2-4ede-a89e-de9e5ee2377a" providerId="ADAL" clId="{B5C43C2C-0A6B-48BA-8071-522265BA3833}" dt="2020-05-11T18:47:12.871" v="5385" actId="553"/>
          <ac:picMkLst>
            <pc:docMk/>
            <pc:sldMk cId="2173855950" sldId="272"/>
            <ac:picMk id="6" creationId="{B362DDFD-00B5-4850-A0DB-494BDA84AAEF}"/>
          </ac:picMkLst>
        </pc:picChg>
        <pc:picChg chg="add mod">
          <ac:chgData name="Rick Weaver" userId="110a939b-97c2-4ede-a89e-de9e5ee2377a" providerId="ADAL" clId="{B5C43C2C-0A6B-48BA-8071-522265BA3833}" dt="2020-05-11T18:47:17.707" v="5386" actId="552"/>
          <ac:picMkLst>
            <pc:docMk/>
            <pc:sldMk cId="2173855950" sldId="272"/>
            <ac:picMk id="9" creationId="{AAE4CD1B-BAFE-4DDD-8F38-3B2AB404C9EB}"/>
          </ac:picMkLst>
        </pc:picChg>
        <pc:picChg chg="mod">
          <ac:chgData name="Rick Weaver" userId="110a939b-97c2-4ede-a89e-de9e5ee2377a" providerId="ADAL" clId="{B5C43C2C-0A6B-48BA-8071-522265BA3833}" dt="2020-05-11T18:47:12.871" v="5385" actId="553"/>
          <ac:picMkLst>
            <pc:docMk/>
            <pc:sldMk cId="2173855950" sldId="272"/>
            <ac:picMk id="10" creationId="{588E53ED-5E6C-45F0-A145-1B14B4D65093}"/>
          </ac:picMkLst>
        </pc:picChg>
        <pc:picChg chg="add mod">
          <ac:chgData name="Rick Weaver" userId="110a939b-97c2-4ede-a89e-de9e5ee2377a" providerId="ADAL" clId="{B5C43C2C-0A6B-48BA-8071-522265BA3833}" dt="2020-05-11T18:47:17.707" v="5386" actId="552"/>
          <ac:picMkLst>
            <pc:docMk/>
            <pc:sldMk cId="2173855950" sldId="272"/>
            <ac:picMk id="11" creationId="{3C49DB22-168C-4A50-BF1E-0BB7B2F37CDE}"/>
          </ac:picMkLst>
        </pc:picChg>
        <pc:picChg chg="del mod">
          <ac:chgData name="Rick Weaver" userId="110a939b-97c2-4ede-a89e-de9e5ee2377a" providerId="ADAL" clId="{B5C43C2C-0A6B-48BA-8071-522265BA3833}" dt="2020-05-11T18:46:09.304" v="5365" actId="478"/>
          <ac:picMkLst>
            <pc:docMk/>
            <pc:sldMk cId="2173855950" sldId="272"/>
            <ac:picMk id="18" creationId="{DA6959AD-3173-4A15-AF1B-26A2979F9228}"/>
          </ac:picMkLst>
        </pc:picChg>
      </pc:sldChg>
      <pc:sldChg chg="addSp delSp modSp del mod">
        <pc:chgData name="Rick Weaver" userId="110a939b-97c2-4ede-a89e-de9e5ee2377a" providerId="ADAL" clId="{B5C43C2C-0A6B-48BA-8071-522265BA3833}" dt="2020-05-11T18:47:23.436" v="5387" actId="47"/>
        <pc:sldMkLst>
          <pc:docMk/>
          <pc:sldMk cId="1596652138" sldId="273"/>
        </pc:sldMkLst>
        <pc:spChg chg="add del mod">
          <ac:chgData name="Rick Weaver" userId="110a939b-97c2-4ede-a89e-de9e5ee2377a" providerId="ADAL" clId="{B5C43C2C-0A6B-48BA-8071-522265BA3833}" dt="2020-05-11T18:46:21.729" v="5367" actId="478"/>
          <ac:spMkLst>
            <pc:docMk/>
            <pc:sldMk cId="1596652138" sldId="273"/>
            <ac:spMk id="3" creationId="{5CEA7907-7A62-40CB-9882-1216EB2F2FD7}"/>
          </ac:spMkLst>
        </pc:spChg>
        <pc:picChg chg="del">
          <ac:chgData name="Rick Weaver" userId="110a939b-97c2-4ede-a89e-de9e5ee2377a" providerId="ADAL" clId="{B5C43C2C-0A6B-48BA-8071-522265BA3833}" dt="2020-05-11T18:46:11.760" v="5366" actId="478"/>
          <ac:picMkLst>
            <pc:docMk/>
            <pc:sldMk cId="1596652138" sldId="273"/>
            <ac:picMk id="20" creationId="{AD600C69-1DB0-4407-AE99-3BDE131D0030}"/>
          </ac:picMkLst>
        </pc:picChg>
      </pc:sldChg>
      <pc:sldChg chg="modSp mod">
        <pc:chgData name="Rick Weaver" userId="110a939b-97c2-4ede-a89e-de9e5ee2377a" providerId="ADAL" clId="{B5C43C2C-0A6B-48BA-8071-522265BA3833}" dt="2020-05-11T17:46:05.362" v="3993" actId="404"/>
        <pc:sldMkLst>
          <pc:docMk/>
          <pc:sldMk cId="2391334177" sldId="275"/>
        </pc:sldMkLst>
        <pc:spChg chg="mod">
          <ac:chgData name="Rick Weaver" userId="110a939b-97c2-4ede-a89e-de9e5ee2377a" providerId="ADAL" clId="{B5C43C2C-0A6B-48BA-8071-522265BA3833}" dt="2020-05-11T17:46:05.362" v="3993" actId="404"/>
          <ac:spMkLst>
            <pc:docMk/>
            <pc:sldMk cId="2391334177" sldId="275"/>
            <ac:spMk id="5" creationId="{02338194-9BC8-407C-A6E5-5DC6B9435FD9}"/>
          </ac:spMkLst>
        </pc:spChg>
      </pc:sldChg>
      <pc:sldChg chg="modSp mod">
        <pc:chgData name="Rick Weaver" userId="110a939b-97c2-4ede-a89e-de9e5ee2377a" providerId="ADAL" clId="{B5C43C2C-0A6B-48BA-8071-522265BA3833}" dt="2020-05-11T17:46:43.326" v="4023" actId="14100"/>
        <pc:sldMkLst>
          <pc:docMk/>
          <pc:sldMk cId="206954081" sldId="276"/>
        </pc:sldMkLst>
        <pc:spChg chg="mod">
          <ac:chgData name="Rick Weaver" userId="110a939b-97c2-4ede-a89e-de9e5ee2377a" providerId="ADAL" clId="{B5C43C2C-0A6B-48BA-8071-522265BA3833}" dt="2020-05-11T17:46:43.326" v="4023" actId="14100"/>
          <ac:spMkLst>
            <pc:docMk/>
            <pc:sldMk cId="206954081" sldId="276"/>
            <ac:spMk id="7" creationId="{58ABE303-E896-4E14-ADDC-129F0C664C0D}"/>
          </ac:spMkLst>
        </pc:spChg>
        <pc:spChg chg="mod">
          <ac:chgData name="Rick Weaver" userId="110a939b-97c2-4ede-a89e-de9e5ee2377a" providerId="ADAL" clId="{B5C43C2C-0A6B-48BA-8071-522265BA3833}" dt="2020-05-11T17:36:57.829" v="3625" actId="1076"/>
          <ac:spMkLst>
            <pc:docMk/>
            <pc:sldMk cId="206954081" sldId="276"/>
            <ac:spMk id="16" creationId="{3D619993-013D-40DF-9FEE-C53802223441}"/>
          </ac:spMkLst>
        </pc:spChg>
        <pc:picChg chg="mod">
          <ac:chgData name="Rick Weaver" userId="110a939b-97c2-4ede-a89e-de9e5ee2377a" providerId="ADAL" clId="{B5C43C2C-0A6B-48BA-8071-522265BA3833}" dt="2020-05-11T17:36:57.829" v="3625" actId="1076"/>
          <ac:picMkLst>
            <pc:docMk/>
            <pc:sldMk cId="206954081" sldId="276"/>
            <ac:picMk id="15" creationId="{E5F7A89E-64D2-4595-BE4D-2B339F1F8D90}"/>
          </ac:picMkLst>
        </pc:picChg>
      </pc:sldChg>
      <pc:sldChg chg="addSp delSp modSp mod">
        <pc:chgData name="Rick Weaver" userId="110a939b-97c2-4ede-a89e-de9e5ee2377a" providerId="ADAL" clId="{B5C43C2C-0A6B-48BA-8071-522265BA3833}" dt="2020-05-11T17:47:22.083" v="4025" actId="15"/>
        <pc:sldMkLst>
          <pc:docMk/>
          <pc:sldMk cId="3570511350" sldId="277"/>
        </pc:sldMkLst>
        <pc:spChg chg="add del mod">
          <ac:chgData name="Rick Weaver" userId="110a939b-97c2-4ede-a89e-de9e5ee2377a" providerId="ADAL" clId="{B5C43C2C-0A6B-48BA-8071-522265BA3833}" dt="2020-05-11T17:43:02.041" v="3942"/>
          <ac:spMkLst>
            <pc:docMk/>
            <pc:sldMk cId="3570511350" sldId="277"/>
            <ac:spMk id="4" creationId="{2FE22AED-4A20-4B8B-B14E-01A77632C764}"/>
          </ac:spMkLst>
        </pc:spChg>
        <pc:spChg chg="mod">
          <ac:chgData name="Rick Weaver" userId="110a939b-97c2-4ede-a89e-de9e5ee2377a" providerId="ADAL" clId="{B5C43C2C-0A6B-48BA-8071-522265BA3833}" dt="2020-05-11T17:47:22.083" v="4025" actId="15"/>
          <ac:spMkLst>
            <pc:docMk/>
            <pc:sldMk cId="3570511350" sldId="277"/>
            <ac:spMk id="7" creationId="{58ABE303-E896-4E14-ADDC-129F0C664C0D}"/>
          </ac:spMkLst>
        </pc:spChg>
        <pc:picChg chg="add del">
          <ac:chgData name="Rick Weaver" userId="110a939b-97c2-4ede-a89e-de9e5ee2377a" providerId="ADAL" clId="{B5C43C2C-0A6B-48BA-8071-522265BA3833}" dt="2020-05-11T17:43:03.997" v="3943" actId="478"/>
          <ac:picMkLst>
            <pc:docMk/>
            <pc:sldMk cId="3570511350" sldId="277"/>
            <ac:picMk id="2" creationId="{6A37ECF4-A23D-44D7-8344-3773139C8479}"/>
          </ac:picMkLst>
        </pc:picChg>
        <pc:picChg chg="add mod">
          <ac:chgData name="Rick Weaver" userId="110a939b-97c2-4ede-a89e-de9e5ee2377a" providerId="ADAL" clId="{B5C43C2C-0A6B-48BA-8071-522265BA3833}" dt="2020-05-11T17:44:44.149" v="3964" actId="1076"/>
          <ac:picMkLst>
            <pc:docMk/>
            <pc:sldMk cId="3570511350" sldId="277"/>
            <ac:picMk id="5" creationId="{A09DA8FE-FCBE-4037-B673-E55F5C6D2B12}"/>
          </ac:picMkLst>
        </pc:picChg>
        <pc:picChg chg="add mod modCrop">
          <ac:chgData name="Rick Weaver" userId="110a939b-97c2-4ede-a89e-de9e5ee2377a" providerId="ADAL" clId="{B5C43C2C-0A6B-48BA-8071-522265BA3833}" dt="2020-05-11T17:44:47.589" v="3965" actId="1076"/>
          <ac:picMkLst>
            <pc:docMk/>
            <pc:sldMk cId="3570511350" sldId="277"/>
            <ac:picMk id="6" creationId="{9EDB9D4A-9FE4-444F-BF74-7D58DDB1CB84}"/>
          </ac:picMkLst>
        </pc:picChg>
        <pc:picChg chg="del mod">
          <ac:chgData name="Rick Weaver" userId="110a939b-97c2-4ede-a89e-de9e5ee2377a" providerId="ADAL" clId="{B5C43C2C-0A6B-48BA-8071-522265BA3833}" dt="2020-05-11T17:42:58.437" v="3941" actId="478"/>
          <ac:picMkLst>
            <pc:docMk/>
            <pc:sldMk cId="3570511350" sldId="277"/>
            <ac:picMk id="13" creationId="{1D89A870-C070-4B7C-934C-BE01262C2AB0}"/>
          </ac:picMkLst>
        </pc:picChg>
      </pc:sldChg>
      <pc:sldChg chg="modSp mod">
        <pc:chgData name="Rick Weaver" userId="110a939b-97c2-4ede-a89e-de9e5ee2377a" providerId="ADAL" clId="{B5C43C2C-0A6B-48BA-8071-522265BA3833}" dt="2020-05-11T17:48:51.279" v="4103" actId="20577"/>
        <pc:sldMkLst>
          <pc:docMk/>
          <pc:sldMk cId="1839983543" sldId="278"/>
        </pc:sldMkLst>
        <pc:spChg chg="mod">
          <ac:chgData name="Rick Weaver" userId="110a939b-97c2-4ede-a89e-de9e5ee2377a" providerId="ADAL" clId="{B5C43C2C-0A6B-48BA-8071-522265BA3833}" dt="2020-05-11T17:48:51.279" v="4103" actId="20577"/>
          <ac:spMkLst>
            <pc:docMk/>
            <pc:sldMk cId="1839983543" sldId="278"/>
            <ac:spMk id="7" creationId="{58ABE303-E896-4E14-ADDC-129F0C664C0D}"/>
          </ac:spMkLst>
        </pc:spChg>
      </pc:sldChg>
      <pc:sldChg chg="modSp mod">
        <pc:chgData name="Rick Weaver" userId="110a939b-97c2-4ede-a89e-de9e5ee2377a" providerId="ADAL" clId="{B5C43C2C-0A6B-48BA-8071-522265BA3833}" dt="2020-05-11T17:56:07.511" v="4129" actId="20577"/>
        <pc:sldMkLst>
          <pc:docMk/>
          <pc:sldMk cId="2144646564" sldId="279"/>
        </pc:sldMkLst>
        <pc:spChg chg="mod">
          <ac:chgData name="Rick Weaver" userId="110a939b-97c2-4ede-a89e-de9e5ee2377a" providerId="ADAL" clId="{B5C43C2C-0A6B-48BA-8071-522265BA3833}" dt="2020-05-11T17:56:07.511" v="4129" actId="20577"/>
          <ac:spMkLst>
            <pc:docMk/>
            <pc:sldMk cId="2144646564" sldId="279"/>
            <ac:spMk id="3" creationId="{CDCF0FDC-ABA8-4E20-8456-25A173360A4D}"/>
          </ac:spMkLst>
        </pc:spChg>
      </pc:sldChg>
      <pc:sldChg chg="addSp delSp modSp mod">
        <pc:chgData name="Rick Weaver" userId="110a939b-97c2-4ede-a89e-de9e5ee2377a" providerId="ADAL" clId="{B5C43C2C-0A6B-48BA-8071-522265BA3833}" dt="2020-05-11T19:07:23.470" v="5537" actId="1076"/>
        <pc:sldMkLst>
          <pc:docMk/>
          <pc:sldMk cId="3460419820" sldId="280"/>
        </pc:sldMkLst>
        <pc:spChg chg="add del mod">
          <ac:chgData name="Rick Weaver" userId="110a939b-97c2-4ede-a89e-de9e5ee2377a" providerId="ADAL" clId="{B5C43C2C-0A6B-48BA-8071-522265BA3833}" dt="2020-05-11T17:01:22.090" v="2235"/>
          <ac:spMkLst>
            <pc:docMk/>
            <pc:sldMk cId="3460419820" sldId="280"/>
            <ac:spMk id="2" creationId="{727D6087-083F-4D55-A57D-153A0C701089}"/>
          </ac:spMkLst>
        </pc:spChg>
        <pc:spChg chg="mod">
          <ac:chgData name="Rick Weaver" userId="110a939b-97c2-4ede-a89e-de9e5ee2377a" providerId="ADAL" clId="{B5C43C2C-0A6B-48BA-8071-522265BA3833}" dt="2020-05-11T19:07:23.470" v="5537" actId="1076"/>
          <ac:spMkLst>
            <pc:docMk/>
            <pc:sldMk cId="3460419820" sldId="280"/>
            <ac:spMk id="7" creationId="{7B3292A8-C0B2-4EA9-AE32-D04C742E158F}"/>
          </ac:spMkLst>
        </pc:spChg>
        <pc:picChg chg="mod">
          <ac:chgData name="Rick Weaver" userId="110a939b-97c2-4ede-a89e-de9e5ee2377a" providerId="ADAL" clId="{B5C43C2C-0A6B-48BA-8071-522265BA3833}" dt="2020-05-11T17:02:44.654" v="2269" actId="14100"/>
          <ac:picMkLst>
            <pc:docMk/>
            <pc:sldMk cId="3460419820" sldId="280"/>
            <ac:picMk id="3" creationId="{471745F9-A6E3-4B52-AB6B-CA9382C80CDB}"/>
          </ac:picMkLst>
        </pc:picChg>
        <pc:picChg chg="add del">
          <ac:chgData name="Rick Weaver" userId="110a939b-97c2-4ede-a89e-de9e5ee2377a" providerId="ADAL" clId="{B5C43C2C-0A6B-48BA-8071-522265BA3833}" dt="2020-05-11T17:02:46.747" v="2270" actId="478"/>
          <ac:picMkLst>
            <pc:docMk/>
            <pc:sldMk cId="3460419820" sldId="280"/>
            <ac:picMk id="9" creationId="{D35D8AD9-9637-4FB6-A931-04BE9D583CF8}"/>
          </ac:picMkLst>
        </pc:picChg>
      </pc:sldChg>
      <pc:sldChg chg="modSp mod">
        <pc:chgData name="Rick Weaver" userId="110a939b-97c2-4ede-a89e-de9e5ee2377a" providerId="ADAL" clId="{B5C43C2C-0A6B-48BA-8071-522265BA3833}" dt="2020-05-11T18:48:32.243" v="5407" actId="20577"/>
        <pc:sldMkLst>
          <pc:docMk/>
          <pc:sldMk cId="3754022553" sldId="281"/>
        </pc:sldMkLst>
        <pc:spChg chg="mod">
          <ac:chgData name="Rick Weaver" userId="110a939b-97c2-4ede-a89e-de9e5ee2377a" providerId="ADAL" clId="{B5C43C2C-0A6B-48BA-8071-522265BA3833}" dt="2020-05-11T18:48:32.243" v="5407" actId="20577"/>
          <ac:spMkLst>
            <pc:docMk/>
            <pc:sldMk cId="3754022553" sldId="281"/>
            <ac:spMk id="2" creationId="{FC7EAC10-23EE-4C9F-AA13-EBBAC6C72E58}"/>
          </ac:spMkLst>
        </pc:spChg>
      </pc:sldChg>
      <pc:sldChg chg="addSp modSp add mod ord">
        <pc:chgData name="Rick Weaver" userId="110a939b-97c2-4ede-a89e-de9e5ee2377a" providerId="ADAL" clId="{B5C43C2C-0A6B-48BA-8071-522265BA3833}" dt="2020-05-20T13:26:10.569" v="7448"/>
        <pc:sldMkLst>
          <pc:docMk/>
          <pc:sldMk cId="1568480412" sldId="282"/>
        </pc:sldMkLst>
        <pc:spChg chg="mod">
          <ac:chgData name="Rick Weaver" userId="110a939b-97c2-4ede-a89e-de9e5ee2377a" providerId="ADAL" clId="{B5C43C2C-0A6B-48BA-8071-522265BA3833}" dt="2020-05-11T18:57:41.898" v="5480" actId="1076"/>
          <ac:spMkLst>
            <pc:docMk/>
            <pc:sldMk cId="1568480412" sldId="282"/>
            <ac:spMk id="2" creationId="{E84D3B73-01C5-4477-8843-FB129CD04197}"/>
          </ac:spMkLst>
        </pc:spChg>
        <pc:picChg chg="add mod">
          <ac:chgData name="Rick Weaver" userId="110a939b-97c2-4ede-a89e-de9e5ee2377a" providerId="ADAL" clId="{B5C43C2C-0A6B-48BA-8071-522265BA3833}" dt="2020-05-11T18:57:31.657" v="5478" actId="1076"/>
          <ac:picMkLst>
            <pc:docMk/>
            <pc:sldMk cId="1568480412" sldId="282"/>
            <ac:picMk id="5" creationId="{1A90E21E-2F15-4357-ADD1-71218F391D46}"/>
          </ac:picMkLst>
        </pc:picChg>
      </pc:sldChg>
      <pc:sldChg chg="addSp delSp modSp add mod">
        <pc:chgData name="Rick Weaver" userId="110a939b-97c2-4ede-a89e-de9e5ee2377a" providerId="ADAL" clId="{B5C43C2C-0A6B-48BA-8071-522265BA3833}" dt="2020-05-11T19:01:43.468" v="5497" actId="1076"/>
        <pc:sldMkLst>
          <pc:docMk/>
          <pc:sldMk cId="2193454740" sldId="283"/>
        </pc:sldMkLst>
        <pc:spChg chg="mod">
          <ac:chgData name="Rick Weaver" userId="110a939b-97c2-4ede-a89e-de9e5ee2377a" providerId="ADAL" clId="{B5C43C2C-0A6B-48BA-8071-522265BA3833}" dt="2020-05-11T19:01:43.468" v="5497" actId="1076"/>
          <ac:spMkLst>
            <pc:docMk/>
            <pc:sldMk cId="2193454740" sldId="283"/>
            <ac:spMk id="2" creationId="{E84D3B73-01C5-4477-8843-FB129CD04197}"/>
          </ac:spMkLst>
        </pc:spChg>
        <pc:picChg chg="add del mod">
          <ac:chgData name="Rick Weaver" userId="110a939b-97c2-4ede-a89e-de9e5ee2377a" providerId="ADAL" clId="{B5C43C2C-0A6B-48BA-8071-522265BA3833}" dt="2020-05-11T18:55:58.857" v="5458" actId="21"/>
          <ac:picMkLst>
            <pc:docMk/>
            <pc:sldMk cId="2193454740" sldId="283"/>
            <ac:picMk id="4" creationId="{7B638940-96DF-49C6-B3C0-035BD8A0E47F}"/>
          </ac:picMkLst>
        </pc:picChg>
      </pc:sldChg>
      <pc:sldChg chg="addSp delSp modSp add mod">
        <pc:chgData name="Rick Weaver" userId="110a939b-97c2-4ede-a89e-de9e5ee2377a" providerId="ADAL" clId="{B5C43C2C-0A6B-48BA-8071-522265BA3833}" dt="2020-05-11T17:45:56.172" v="3992" actId="14100"/>
        <pc:sldMkLst>
          <pc:docMk/>
          <pc:sldMk cId="2310290512" sldId="284"/>
        </pc:sldMkLst>
        <pc:spChg chg="add del mod">
          <ac:chgData name="Rick Weaver" userId="110a939b-97c2-4ede-a89e-de9e5ee2377a" providerId="ADAL" clId="{B5C43C2C-0A6B-48BA-8071-522265BA3833}" dt="2020-05-11T17:25:50.038" v="2834"/>
          <ac:spMkLst>
            <pc:docMk/>
            <pc:sldMk cId="2310290512" sldId="284"/>
            <ac:spMk id="3" creationId="{95DBE62E-AA7E-4AA9-A96B-0AD854D56FF8}"/>
          </ac:spMkLst>
        </pc:spChg>
        <pc:spChg chg="add mod">
          <ac:chgData name="Rick Weaver" userId="110a939b-97c2-4ede-a89e-de9e5ee2377a" providerId="ADAL" clId="{B5C43C2C-0A6B-48BA-8071-522265BA3833}" dt="2020-05-11T17:45:56.172" v="3992" actId="14100"/>
          <ac:spMkLst>
            <pc:docMk/>
            <pc:sldMk cId="2310290512" sldId="284"/>
            <ac:spMk id="11" creationId="{B956EE4D-E31F-48EE-843A-67FC0956C46E}"/>
          </ac:spMkLst>
        </pc:spChg>
        <pc:spChg chg="del">
          <ac:chgData name="Rick Weaver" userId="110a939b-97c2-4ede-a89e-de9e5ee2377a" providerId="ADAL" clId="{B5C43C2C-0A6B-48BA-8071-522265BA3833}" dt="2020-05-11T17:25:46.727" v="2832" actId="478"/>
          <ac:spMkLst>
            <pc:docMk/>
            <pc:sldMk cId="2310290512" sldId="284"/>
            <ac:spMk id="13" creationId="{AE35E21D-C31D-4936-811A-62A0BF509B06}"/>
          </ac:spMkLst>
        </pc:spChg>
        <pc:spChg chg="mod">
          <ac:chgData name="Rick Weaver" userId="110a939b-97c2-4ede-a89e-de9e5ee2377a" providerId="ADAL" clId="{B5C43C2C-0A6B-48BA-8071-522265BA3833}" dt="2020-05-11T17:30:17.542" v="3076" actId="1076"/>
          <ac:spMkLst>
            <pc:docMk/>
            <pc:sldMk cId="2310290512" sldId="284"/>
            <ac:spMk id="16" creationId="{5F17BDFC-EE1B-4CEA-9015-7FDFF4F2491A}"/>
          </ac:spMkLst>
        </pc:spChg>
        <pc:picChg chg="del">
          <ac:chgData name="Rick Weaver" userId="110a939b-97c2-4ede-a89e-de9e5ee2377a" providerId="ADAL" clId="{B5C43C2C-0A6B-48BA-8071-522265BA3833}" dt="2020-05-11T17:25:47.342" v="2833" actId="478"/>
          <ac:picMkLst>
            <pc:docMk/>
            <pc:sldMk cId="2310290512" sldId="284"/>
            <ac:picMk id="4" creationId="{82FF027B-AC12-4100-8DFF-EF2274D0C9BD}"/>
          </ac:picMkLst>
        </pc:picChg>
        <pc:picChg chg="add mod">
          <ac:chgData name="Rick Weaver" userId="110a939b-97c2-4ede-a89e-de9e5ee2377a" providerId="ADAL" clId="{B5C43C2C-0A6B-48BA-8071-522265BA3833}" dt="2020-05-11T17:29:57.085" v="3069" actId="1076"/>
          <ac:picMkLst>
            <pc:docMk/>
            <pc:sldMk cId="2310290512" sldId="284"/>
            <ac:picMk id="5" creationId="{BBD05F6F-9302-4422-ADA7-5DDF846A9C01}"/>
          </ac:picMkLst>
        </pc:picChg>
        <pc:picChg chg="mod">
          <ac:chgData name="Rick Weaver" userId="110a939b-97c2-4ede-a89e-de9e5ee2377a" providerId="ADAL" clId="{B5C43C2C-0A6B-48BA-8071-522265BA3833}" dt="2020-05-11T17:30:07.942" v="3074" actId="1076"/>
          <ac:picMkLst>
            <pc:docMk/>
            <pc:sldMk cId="2310290512" sldId="284"/>
            <ac:picMk id="2050" creationId="{417020E5-1F8D-4DA8-9A7A-43E743C2C312}"/>
          </ac:picMkLst>
        </pc:picChg>
      </pc:sldChg>
      <pc:sldChg chg="addSp delSp modSp add mod">
        <pc:chgData name="Rick Weaver" userId="110a939b-97c2-4ede-a89e-de9e5ee2377a" providerId="ADAL" clId="{B5C43C2C-0A6B-48BA-8071-522265BA3833}" dt="2020-05-11T19:02:31.571" v="5508" actId="1076"/>
        <pc:sldMkLst>
          <pc:docMk/>
          <pc:sldMk cId="2530304991" sldId="285"/>
        </pc:sldMkLst>
        <pc:spChg chg="mod">
          <ac:chgData name="Rick Weaver" userId="110a939b-97c2-4ede-a89e-de9e5ee2377a" providerId="ADAL" clId="{B5C43C2C-0A6B-48BA-8071-522265BA3833}" dt="2020-05-11T18:34:54.435" v="4325" actId="1035"/>
          <ac:spMkLst>
            <pc:docMk/>
            <pc:sldMk cId="2530304991" sldId="285"/>
            <ac:spMk id="3" creationId="{C3EC156B-384D-455E-B212-F4F2894E66EE}"/>
          </ac:spMkLst>
        </pc:spChg>
        <pc:spChg chg="add del mod">
          <ac:chgData name="Rick Weaver" userId="110a939b-97c2-4ede-a89e-de9e5ee2377a" providerId="ADAL" clId="{B5C43C2C-0A6B-48BA-8071-522265BA3833}" dt="2020-05-11T18:21:14.390" v="4197" actId="478"/>
          <ac:spMkLst>
            <pc:docMk/>
            <pc:sldMk cId="2530304991" sldId="285"/>
            <ac:spMk id="5" creationId="{C53F5F66-62A7-494D-A74C-6CDC8915A932}"/>
          </ac:spMkLst>
        </pc:spChg>
        <pc:spChg chg="del mod">
          <ac:chgData name="Rick Weaver" userId="110a939b-97c2-4ede-a89e-de9e5ee2377a" providerId="ADAL" clId="{B5C43C2C-0A6B-48BA-8071-522265BA3833}" dt="2020-05-11T18:21:11.829" v="4196" actId="478"/>
          <ac:spMkLst>
            <pc:docMk/>
            <pc:sldMk cId="2530304991" sldId="285"/>
            <ac:spMk id="11" creationId="{265B9F57-E98F-449C-865B-C49B38C25EAB}"/>
          </ac:spMkLst>
        </pc:spChg>
        <pc:picChg chg="del mod">
          <ac:chgData name="Rick Weaver" userId="110a939b-97c2-4ede-a89e-de9e5ee2377a" providerId="ADAL" clId="{B5C43C2C-0A6B-48BA-8071-522265BA3833}" dt="2020-05-11T18:23:27.690" v="4219" actId="478"/>
          <ac:picMkLst>
            <pc:docMk/>
            <pc:sldMk cId="2530304991" sldId="285"/>
            <ac:picMk id="2" creationId="{87084155-3526-41C7-9789-E6AA836C8044}"/>
          </ac:picMkLst>
        </pc:picChg>
        <pc:picChg chg="add mod">
          <ac:chgData name="Rick Weaver" userId="110a939b-97c2-4ede-a89e-de9e5ee2377a" providerId="ADAL" clId="{B5C43C2C-0A6B-48BA-8071-522265BA3833}" dt="2020-05-11T19:02:31.571" v="5508" actId="1076"/>
          <ac:picMkLst>
            <pc:docMk/>
            <pc:sldMk cId="2530304991" sldId="285"/>
            <ac:picMk id="6" creationId="{9CF0E6EF-2BBE-4E72-85E4-7CB1097AB5C8}"/>
          </ac:picMkLst>
        </pc:picChg>
        <pc:picChg chg="add mod">
          <ac:chgData name="Rick Weaver" userId="110a939b-97c2-4ede-a89e-de9e5ee2377a" providerId="ADAL" clId="{B5C43C2C-0A6B-48BA-8071-522265BA3833}" dt="2020-05-11T18:34:54.435" v="4325" actId="1035"/>
          <ac:picMkLst>
            <pc:docMk/>
            <pc:sldMk cId="2530304991" sldId="285"/>
            <ac:picMk id="9" creationId="{D4D6C2A3-569A-494B-842D-20F47D96241A}"/>
          </ac:picMkLst>
        </pc:picChg>
        <pc:picChg chg="del">
          <ac:chgData name="Rick Weaver" userId="110a939b-97c2-4ede-a89e-de9e5ee2377a" providerId="ADAL" clId="{B5C43C2C-0A6B-48BA-8071-522265BA3833}" dt="2020-05-11T18:21:18.587" v="4199" actId="478"/>
          <ac:picMkLst>
            <pc:docMk/>
            <pc:sldMk cId="2530304991" sldId="285"/>
            <ac:picMk id="14" creationId="{1C5826A2-9D33-4555-B52D-F715C45E6093}"/>
          </ac:picMkLst>
        </pc:picChg>
        <pc:picChg chg="del mod">
          <ac:chgData name="Rick Weaver" userId="110a939b-97c2-4ede-a89e-de9e5ee2377a" providerId="ADAL" clId="{B5C43C2C-0A6B-48BA-8071-522265BA3833}" dt="2020-05-11T18:21:19.985" v="4200" actId="478"/>
          <ac:picMkLst>
            <pc:docMk/>
            <pc:sldMk cId="2530304991" sldId="285"/>
            <ac:picMk id="15" creationId="{ADC0FF0D-83EB-4F0A-AD03-5C948C5828C4}"/>
          </ac:picMkLst>
        </pc:picChg>
      </pc:sldChg>
      <pc:sldChg chg="modSp add mod ord">
        <pc:chgData name="Rick Weaver" userId="110a939b-97c2-4ede-a89e-de9e5ee2377a" providerId="ADAL" clId="{B5C43C2C-0A6B-48BA-8071-522265BA3833}" dt="2020-05-11T19:02:17.095" v="5505" actId="14100"/>
        <pc:sldMkLst>
          <pc:docMk/>
          <pc:sldMk cId="994086433" sldId="286"/>
        </pc:sldMkLst>
        <pc:spChg chg="mod">
          <ac:chgData name="Rick Weaver" userId="110a939b-97c2-4ede-a89e-de9e5ee2377a" providerId="ADAL" clId="{B5C43C2C-0A6B-48BA-8071-522265BA3833}" dt="2020-05-11T19:02:17.095" v="5505" actId="14100"/>
          <ac:spMkLst>
            <pc:docMk/>
            <pc:sldMk cId="994086433" sldId="286"/>
            <ac:spMk id="9" creationId="{CA4AF17D-5F98-4C37-B4E1-3947FF24A349}"/>
          </ac:spMkLst>
        </pc:spChg>
      </pc:sldChg>
      <pc:sldChg chg="add del">
        <pc:chgData name="Rick Weaver" userId="110a939b-97c2-4ede-a89e-de9e5ee2377a" providerId="ADAL" clId="{B5C43C2C-0A6B-48BA-8071-522265BA3833}" dt="2020-05-14T16:58:28.884" v="6751" actId="47"/>
        <pc:sldMkLst>
          <pc:docMk/>
          <pc:sldMk cId="667700207" sldId="287"/>
        </pc:sldMkLst>
      </pc:sldChg>
      <pc:sldChg chg="modSp add mod">
        <pc:chgData name="Rick Weaver" userId="110a939b-97c2-4ede-a89e-de9e5ee2377a" providerId="ADAL" clId="{B5C43C2C-0A6B-48BA-8071-522265BA3833}" dt="2020-05-14T16:58:39.136" v="6752" actId="404"/>
        <pc:sldMkLst>
          <pc:docMk/>
          <pc:sldMk cId="1696009057" sldId="288"/>
        </pc:sldMkLst>
        <pc:spChg chg="mod">
          <ac:chgData name="Rick Weaver" userId="110a939b-97c2-4ede-a89e-de9e5ee2377a" providerId="ADAL" clId="{B5C43C2C-0A6B-48BA-8071-522265BA3833}" dt="2020-05-14T16:58:39.136" v="6752" actId="404"/>
          <ac:spMkLst>
            <pc:docMk/>
            <pc:sldMk cId="1696009057" sldId="288"/>
            <ac:spMk id="3" creationId="{E75043DD-753A-48E7-8602-3EE05AEED2E6}"/>
          </ac:spMkLst>
        </pc:spChg>
      </pc:sldChg>
      <pc:sldChg chg="modSp add mod">
        <pc:chgData name="Rick Weaver" userId="110a939b-97c2-4ede-a89e-de9e5ee2377a" providerId="ADAL" clId="{B5C43C2C-0A6B-48BA-8071-522265BA3833}" dt="2020-05-14T17:00:22.167" v="6778" actId="1076"/>
        <pc:sldMkLst>
          <pc:docMk/>
          <pc:sldMk cId="2275692038" sldId="289"/>
        </pc:sldMkLst>
        <pc:spChg chg="mod">
          <ac:chgData name="Rick Weaver" userId="110a939b-97c2-4ede-a89e-de9e5ee2377a" providerId="ADAL" clId="{B5C43C2C-0A6B-48BA-8071-522265BA3833}" dt="2020-05-14T17:00:22.167" v="6778" actId="1076"/>
          <ac:spMkLst>
            <pc:docMk/>
            <pc:sldMk cId="2275692038" sldId="289"/>
            <ac:spMk id="3" creationId="{E75043DD-753A-48E7-8602-3EE05AEED2E6}"/>
          </ac:spMkLst>
        </pc:spChg>
      </pc:sldChg>
      <pc:sldChg chg="modSp add mod">
        <pc:chgData name="Rick Weaver" userId="110a939b-97c2-4ede-a89e-de9e5ee2377a" providerId="ADAL" clId="{B5C43C2C-0A6B-48BA-8071-522265BA3833}" dt="2020-05-20T13:20:24.081" v="7444" actId="20577"/>
        <pc:sldMkLst>
          <pc:docMk/>
          <pc:sldMk cId="1450136503" sldId="290"/>
        </pc:sldMkLst>
        <pc:spChg chg="mod">
          <ac:chgData name="Rick Weaver" userId="110a939b-97c2-4ede-a89e-de9e5ee2377a" providerId="ADAL" clId="{B5C43C2C-0A6B-48BA-8071-522265BA3833}" dt="2020-05-20T13:20:24.081" v="7444" actId="20577"/>
          <ac:spMkLst>
            <pc:docMk/>
            <pc:sldMk cId="1450136503" sldId="290"/>
            <ac:spMk id="3" creationId="{9D972372-4ECE-486F-9794-309A38341ADC}"/>
          </ac:spMkLst>
        </pc:spChg>
      </pc:sldChg>
      <pc:sldChg chg="modSp add mod">
        <pc:chgData name="Rick Weaver" userId="110a939b-97c2-4ede-a89e-de9e5ee2377a" providerId="ADAL" clId="{B5C43C2C-0A6B-48BA-8071-522265BA3833}" dt="2020-05-20T13:29:12.787" v="7752" actId="20577"/>
        <pc:sldMkLst>
          <pc:docMk/>
          <pc:sldMk cId="3142189921" sldId="291"/>
        </pc:sldMkLst>
        <pc:spChg chg="mod">
          <ac:chgData name="Rick Weaver" userId="110a939b-97c2-4ede-a89e-de9e5ee2377a" providerId="ADAL" clId="{B5C43C2C-0A6B-48BA-8071-522265BA3833}" dt="2020-05-20T13:29:12.787" v="7752" actId="20577"/>
          <ac:spMkLst>
            <pc:docMk/>
            <pc:sldMk cId="3142189921" sldId="291"/>
            <ac:spMk id="2" creationId="{E84D3B73-01C5-4477-8843-FB129CD04197}"/>
          </ac:spMkLst>
        </pc:spChg>
      </pc:sldChg>
      <pc:sldChg chg="modSp add del mod">
        <pc:chgData name="Rick Weaver" userId="110a939b-97c2-4ede-a89e-de9e5ee2377a" providerId="ADAL" clId="{B5C43C2C-0A6B-48BA-8071-522265BA3833}" dt="2020-05-27T00:58:49.200" v="8021" actId="47"/>
        <pc:sldMkLst>
          <pc:docMk/>
          <pc:sldMk cId="3820791153" sldId="292"/>
        </pc:sldMkLst>
        <pc:spChg chg="mod">
          <ac:chgData name="Rick Weaver" userId="110a939b-97c2-4ede-a89e-de9e5ee2377a" providerId="ADAL" clId="{B5C43C2C-0A6B-48BA-8071-522265BA3833}" dt="2020-05-20T13:32:13.285" v="8011"/>
          <ac:spMkLst>
            <pc:docMk/>
            <pc:sldMk cId="3820791153" sldId="292"/>
            <ac:spMk id="2" creationId="{E84D3B73-01C5-4477-8843-FB129CD041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734A59-FFB3-46EF-ADFF-820604A8C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897D7-C0EC-48CD-BE91-33D3442F90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EC8F-8D38-4854-A313-DBDBDAA7EF5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8EBC-D0C0-479F-A6FB-907C73C72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D2EAE-7A16-4B58-8037-D33C5A7D2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DB24-6B48-4F3D-ADE1-A9A2B4AB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2B494F-CD39-4234-B9E0-1D46E934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E1D6-2778-43ED-9EEF-7298F462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2BA7-3B7F-4DF6-9CEA-C517CCDCA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6A55-6B4D-40DD-A42A-0835DA7B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AB29A-ECA4-4ECD-A0F9-AEDBAAF7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40ACB-7B8A-4D74-9CE6-E2531DF7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F9AB6-3EB0-41EC-BC26-DF1825DD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03D0-BDA5-43A2-835A-243AE8A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382FF-AE1D-4572-9FCC-B9BF36C3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2F685-CE0B-4CC3-A4C0-E3DE9E667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057C0-E6F7-4ADB-9C0F-28604A4B9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472DB-F176-463C-BB81-DB50B3BFC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60A66-496C-477C-8034-A05E36E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C98B2-B8CC-4395-8D74-9FAAE5BC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E9EB4-23AF-499D-933A-1165EB5F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6C477-0D8F-4159-9AFC-D7FF8570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73585-C8D0-467E-BEF3-C17AC5AC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7FB2-E376-4C9F-9E73-EBB1EF9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542A-52D3-4DC8-B1CE-5CA21673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4EFCD-334E-49FC-906F-36B5F594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FE89D-C792-4E68-B6A8-4C103B535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710EA-3D31-4C0B-BF9C-7925C902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CFC34-4A59-44A2-B473-18771C4C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5195D-DD3E-4C93-8914-07D4EF9A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2A33-9941-4694-9846-60C067A9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5A3D7-C72F-4F73-9C74-FAAB881A4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B5EE1-7F41-4ABE-AF7B-A5B47B76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F2D28-69D1-4779-ABCD-339C0182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18C8-CC78-49C4-B8D5-37AC2361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F64AA-0DF3-4F06-AE3C-F12843CC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B1A3-D1A8-422B-8A89-5E821D15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DCD45-ADC9-46E4-8165-2B008251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0E65-8F38-4AC3-A655-CF0CA2B0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FA4F-A810-4271-B91A-121A5708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4D417-3B85-42A7-A5EE-2D2A8EAF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4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7BEB1-9ADF-4D45-A73E-E33B89E38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48DDD-4CF1-449C-9E42-3F54ED573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B15F-CDC0-4EEF-B194-36055F97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64D2-9C40-4472-889E-6B171C2B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82D5-69DD-4C84-AF66-FE8E239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62CF9D-0042-4A1F-9CA9-4796C184B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B1FFDD-6E57-4226-8DFC-BC4C3FB9B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254A7E-3046-4FA8-A068-68D5697A1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E7BF5-A355-4C95-AC87-FA20D11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5BA-BD93-4816-B97D-34F16EA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08CE-A8C4-46F8-ACFC-E4AAE56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9E3A-5905-41E9-AFB7-ADCB19E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24B7-D439-48DC-B720-09FF7B3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5B8A560-2BE7-4D78-B5EA-871CCC8A2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E7BF5-A355-4C95-AC87-FA20D11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5BA-BD93-4816-B97D-34F16EA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08CE-A8C4-46F8-ACFC-E4AAE56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9E3A-5905-41E9-AFB7-ADCB19E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24B7-D439-48DC-B720-09FF7B3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56ECC87-4FA4-44A9-AF8E-6949675C0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9255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8EBF91-B337-461F-B87C-F7C05376A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80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20902F-60D6-4D83-94E1-A658D4C77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80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F0B6-645C-497A-810E-6CD9404C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E4A9-602A-4C41-9C4F-1EE00DB0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36DFD-67AC-4B67-971C-97073A49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80128-AB63-4890-BD6E-820695E5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D80C-235A-40AC-822D-1C8FC74F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52EED-621A-4186-9A41-92E14F73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66D02-2267-4D7A-B419-DBD3AF54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CA94-AA37-4A6E-B24A-D99DEBBC0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4C8-5616-4E9C-B9DF-386F5AAFBD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D8A-5EF2-4DFF-BFE5-DFDE8D209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3F01-DB9C-4B30-9867-396805EB5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0" r:id="rId4"/>
    <p:sldLayoutId id="2147483663" r:id="rId5"/>
    <p:sldLayoutId id="2147483654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AC10-23EE-4C9F-AA13-EBBAC6C7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018" y="1601335"/>
            <a:ext cx="8411923" cy="2387600"/>
          </a:xfrm>
        </p:spPr>
        <p:txBody>
          <a:bodyPr/>
          <a:lstStyle/>
          <a:p>
            <a:pPr algn="l"/>
            <a:r>
              <a:rPr lang="en-US"/>
              <a:t>May</a:t>
            </a:r>
            <a:r>
              <a:rPr lang="en-US">
                <a:solidFill>
                  <a:schemeClr val="bg1"/>
                </a:solidFill>
              </a:rPr>
              <a:t> 2020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MCUL Priority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2C26-755F-486A-9D18-9B358F26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018" y="4081010"/>
            <a:ext cx="8411923" cy="1655762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r>
              <a:rPr lang="en-US" b="1">
                <a:solidFill>
                  <a:prstClr val="white"/>
                </a:solidFill>
              </a:rPr>
              <a:t>DAVE ADAMS</a:t>
            </a:r>
          </a:p>
          <a:p>
            <a:pPr lvl="0" algn="l">
              <a:spcBef>
                <a:spcPts val="600"/>
              </a:spcBef>
              <a:spcAft>
                <a:spcPts val="200"/>
              </a:spcAft>
            </a:pPr>
            <a:r>
              <a:rPr lang="en-US" i="1">
                <a:solidFill>
                  <a:prstClr val="white"/>
                </a:solidFill>
              </a:rPr>
              <a:t>President/CEO, MCUL/CU Solutions Group</a:t>
            </a:r>
            <a:endParaRPr lang="en-US" i="1">
              <a:solidFill>
                <a:prstClr val="white"/>
              </a:solidFill>
              <a:cs typeface="Arial"/>
            </a:endParaRPr>
          </a:p>
          <a:p>
            <a:pPr algn="l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6F124-028F-4FD6-9F36-0F58772D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8" y="6120502"/>
            <a:ext cx="1544231" cy="5623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548C6-0EF8-4411-914B-50D4D9D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69" y="6288664"/>
            <a:ext cx="1972984" cy="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4"/>
    </mc:Choice>
    <mc:Fallback xmlns="">
      <p:transition spd="slow" advTm="144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2" y="1545017"/>
            <a:ext cx="2107246" cy="57267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D627F3F-B8E7-425D-BF31-BB6A1026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94" y="2532747"/>
            <a:ext cx="1124542" cy="112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0FB87-579D-4A2B-A393-4BBAA109AB07}"/>
              </a:ext>
            </a:extLst>
          </p:cNvPr>
          <p:cNvGrpSpPr/>
          <p:nvPr/>
        </p:nvGrpSpPr>
        <p:grpSpPr>
          <a:xfrm>
            <a:off x="1899194" y="4072346"/>
            <a:ext cx="1124542" cy="1124542"/>
            <a:chOff x="5791200" y="2097088"/>
            <a:chExt cx="2012043" cy="2012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441F0B-E4F5-4DCE-BA8C-0F3CEDEB3884}"/>
                </a:ext>
              </a:extLst>
            </p:cNvPr>
            <p:cNvSpPr/>
            <p:nvPr/>
          </p:nvSpPr>
          <p:spPr>
            <a:xfrm>
              <a:off x="5791200" y="2097088"/>
              <a:ext cx="2012043" cy="201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1A8721C-B8CA-474C-A427-55A944C4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78" y="2097088"/>
              <a:ext cx="1985665" cy="2012043"/>
            </a:xfrm>
            <a:prstGeom prst="rect">
              <a:avLst/>
            </a:prstGeom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54CFC-272E-4C3C-B2F9-1ACAA4C0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A4AF17D-5F98-4C37-B4E1-3947FF24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331" y="1545017"/>
            <a:ext cx="6585827" cy="4024094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000" b="1"/>
              <a:t>Working Closely With DIFS and NCUA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/>
              <a:t>Department of Insurance and Financial Services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Discussed 2019 examination survey results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Receptive to our concerns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Including remote examinations and credit union responses to COVID-19 pandemic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Will take a risk-based approach to each credit union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Potential of another survey and meeting after pandemic</a:t>
            </a:r>
          </a:p>
        </p:txBody>
      </p:sp>
    </p:spTree>
    <p:extLst>
      <p:ext uri="{BB962C8B-B14F-4D97-AF65-F5344CB8AC3E}">
        <p14:creationId xmlns:p14="http://schemas.microsoft.com/office/powerpoint/2010/main" val="99408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2" y="1545017"/>
            <a:ext cx="2107246" cy="57267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D627F3F-B8E7-425D-BF31-BB6A1026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94" y="2532747"/>
            <a:ext cx="1124542" cy="112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0FB87-579D-4A2B-A393-4BBAA109AB07}"/>
              </a:ext>
            </a:extLst>
          </p:cNvPr>
          <p:cNvGrpSpPr/>
          <p:nvPr/>
        </p:nvGrpSpPr>
        <p:grpSpPr>
          <a:xfrm>
            <a:off x="1899194" y="4072346"/>
            <a:ext cx="1124542" cy="1124542"/>
            <a:chOff x="5791200" y="2097088"/>
            <a:chExt cx="2012043" cy="2012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441F0B-E4F5-4DCE-BA8C-0F3CEDEB3884}"/>
                </a:ext>
              </a:extLst>
            </p:cNvPr>
            <p:cNvSpPr/>
            <p:nvPr/>
          </p:nvSpPr>
          <p:spPr>
            <a:xfrm>
              <a:off x="5791200" y="2097088"/>
              <a:ext cx="2012043" cy="201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1A8721C-B8CA-474C-A427-55A944C4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78" y="2097088"/>
              <a:ext cx="1985665" cy="2012043"/>
            </a:xfrm>
            <a:prstGeom prst="rect">
              <a:avLst/>
            </a:prstGeom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54CFC-272E-4C3C-B2F9-1ACAA4C0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A4AF17D-5F98-4C37-B4E1-3947FF24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331" y="1545017"/>
            <a:ext cx="6585827" cy="402409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/>
              <a:t>Working Closely With DIFS and NCUA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600"/>
              <a:t>National Credit Union Administration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Continue to issue interim final rules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Increasing exemption for real estate appraisals from $250,000 to $400,00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Industry guidance on working with members through the pandemic and after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/>
              <a:t>Visit MCUL’s COVID-19 Information page for more information</a:t>
            </a:r>
          </a:p>
          <a:p>
            <a:pPr marL="342900" indent="-342900">
              <a:spcAft>
                <a:spcPts val="600"/>
              </a:spcAf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768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22" y="2197845"/>
            <a:ext cx="3128097" cy="85010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E53ED-5E6C-45F0-A145-1B14B4D6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70" y="4013258"/>
            <a:ext cx="2788749" cy="65815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52CDA-2AEA-44CF-994E-786D3902D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E4CD1B-BAFE-4DDD-8F38-3B2AB404C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25" y="2391592"/>
            <a:ext cx="3285397" cy="65635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C49DB22-168C-4A50-BF1E-0BB7B2F3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25" y="3938055"/>
            <a:ext cx="2522185" cy="7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5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02" y="61893"/>
            <a:ext cx="10515600" cy="1325563"/>
          </a:xfrm>
        </p:spPr>
        <p:txBody>
          <a:bodyPr/>
          <a:lstStyle/>
          <a:p>
            <a:r>
              <a:rPr lang="en-US"/>
              <a:t>Consumer Awareness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C0FF0D-83EB-4F0A-AD03-5C948C58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58" y="472587"/>
            <a:ext cx="1831440" cy="50417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08EBBE-397A-4004-99E5-58D4374F0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775" y="1387455"/>
            <a:ext cx="8379853" cy="358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78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02" y="150384"/>
            <a:ext cx="10515600" cy="1325563"/>
          </a:xfrm>
        </p:spPr>
        <p:txBody>
          <a:bodyPr/>
          <a:lstStyle/>
          <a:p>
            <a:r>
              <a:rPr lang="en-US"/>
              <a:t>Consumer Awareness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D6C2A3-569A-494B-842D-20F47D96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58" y="561078"/>
            <a:ext cx="1831440" cy="504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0E6EF-2BBE-4E72-85E4-7CB1097A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240" y="1308146"/>
            <a:ext cx="6453597" cy="424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30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Awareness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7E82E-DC8F-4B35-B22F-24B66B62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A53A167-920A-4160-AE35-8CE87FBE8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892" r="506"/>
          <a:stretch/>
        </p:blipFill>
        <p:spPr>
          <a:xfrm>
            <a:off x="2063929" y="2079680"/>
            <a:ext cx="8064141" cy="238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05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42"/>
            <a:ext cx="10515600" cy="1325563"/>
          </a:xfrm>
        </p:spPr>
        <p:txBody>
          <a:bodyPr/>
          <a:lstStyle/>
          <a:p>
            <a:r>
              <a:rPr lang="en-US"/>
              <a:t>Consumer Awareness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D088C6-34C1-4CC5-AF6F-DAA4B3DB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58" y="698729"/>
            <a:ext cx="1831440" cy="50417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C88ED0-F04E-48E1-904D-9F2DBE590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568" y="1675490"/>
            <a:ext cx="8314864" cy="31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Michigan Credit Union Foundation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3292A8-C0B2-4EA9-AE32-D04C742E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198" y="1498075"/>
            <a:ext cx="8385603" cy="3861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/>
              <a:t>Community Crisis Support Grants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Boost potential and on-going credit union initiatives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Michigan Schools &amp; Government Credit Union was able to provide safety equipment to frontline workers</a:t>
            </a:r>
          </a:p>
          <a:p>
            <a:pPr marL="0" indent="0">
              <a:buNone/>
            </a:pPr>
            <a:r>
              <a:rPr lang="en-US" b="1"/>
              <a:t>Adapting MCUF Financial Education Programs</a:t>
            </a:r>
          </a:p>
          <a:p>
            <a:pPr lvl="1"/>
            <a:r>
              <a:rPr lang="en-US" sz="2000"/>
              <a:t>Online High School Personal Finance Challenge</a:t>
            </a:r>
          </a:p>
          <a:p>
            <a:pPr lvl="1"/>
            <a:r>
              <a:rPr lang="en-US" sz="2000"/>
              <a:t>Financial quiz bowl streamed live on Facebook</a:t>
            </a:r>
          </a:p>
          <a:p>
            <a:pPr marL="457200" lvl="1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i="1"/>
              <a:t>To Leverage MCUF programs and grants visit mcuf.mcul.org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1745F9-A6E3-4B52-AB6B-CA9382C8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86581"/>
            <a:ext cx="1604848" cy="4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51554-C778-4C36-91DE-9AEDC84CD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220"/>
          <a:stretch/>
        </p:blipFill>
        <p:spPr>
          <a:xfrm>
            <a:off x="2437906" y="1550195"/>
            <a:ext cx="7707094" cy="310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74DC6-3F2F-4C3F-B985-79E8A433A7DD}"/>
              </a:ext>
            </a:extLst>
          </p:cNvPr>
          <p:cNvSpPr txBox="1"/>
          <p:nvPr/>
        </p:nvSpPr>
        <p:spPr>
          <a:xfrm>
            <a:off x="7215219" y="4589033"/>
            <a:ext cx="3026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Visit mcul.org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B60F6F-D62D-4037-A834-93CE28A0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389450"/>
            <a:ext cx="10515600" cy="802343"/>
          </a:xfrm>
        </p:spPr>
        <p:txBody>
          <a:bodyPr/>
          <a:lstStyle/>
          <a:p>
            <a:r>
              <a:rPr lang="en-US"/>
              <a:t>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B610C-890C-4AEB-A5E3-439C3FE86A4F}"/>
              </a:ext>
            </a:extLst>
          </p:cNvPr>
          <p:cNvSpPr txBox="1"/>
          <p:nvPr/>
        </p:nvSpPr>
        <p:spPr>
          <a:xfrm>
            <a:off x="547914" y="962389"/>
            <a:ext cx="521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Annual Convention and Exposition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592FF7-18BF-44C8-9DCD-CAA54AC2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27" name="Content Placeholder 26" descr="A picture containing device&#10;&#10;Description automatically generated">
            <a:extLst>
              <a:ext uri="{FF2B5EF4-FFF2-40B4-BE49-F238E27FC236}">
                <a16:creationId xmlns:a16="http://schemas.microsoft.com/office/drawing/2014/main" id="{18022B24-FD0E-4E50-B648-6BBA23DA4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22" y="1906246"/>
            <a:ext cx="7382756" cy="360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59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2020 Priority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43DD-753A-48E7-8602-3EE05AEE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950" y="1690686"/>
            <a:ext cx="4611051" cy="3894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Met with Governor Whitmer &amp; DIFS Director Anita Fox</a:t>
            </a:r>
          </a:p>
          <a:p>
            <a:r>
              <a:rPr lang="en-US" sz="2400" dirty="0"/>
              <a:t>Over 400 credit union professionals joined the call</a:t>
            </a:r>
          </a:p>
          <a:p>
            <a:r>
              <a:rPr lang="en-US" sz="2400" dirty="0"/>
              <a:t>Discussed impact of COVID-19 health and financial crisis</a:t>
            </a:r>
          </a:p>
          <a:p>
            <a:r>
              <a:rPr lang="en-US" sz="2400" dirty="0"/>
              <a:t>Communicated our focus of providing for hardest hit members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1BC7A2-9594-4BC4-9D98-B5E34E06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5" name="Picture 4" descr="A picture containing photo, different, group, various&#10;&#10;Description automatically generated">
            <a:extLst>
              <a:ext uri="{FF2B5EF4-FFF2-40B4-BE49-F238E27FC236}">
                <a16:creationId xmlns:a16="http://schemas.microsoft.com/office/drawing/2014/main" id="{A1123E34-6C48-4953-B654-B73278E4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1690686"/>
            <a:ext cx="5128260" cy="294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74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E35E21D-C31D-4936-811A-62A0BF509B06}"/>
              </a:ext>
            </a:extLst>
          </p:cNvPr>
          <p:cNvSpPr txBox="1">
            <a:spLocks/>
          </p:cNvSpPr>
          <p:nvPr/>
        </p:nvSpPr>
        <p:spPr>
          <a:xfrm>
            <a:off x="776749" y="1596473"/>
            <a:ext cx="5860026" cy="3271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/>
              <a:t>Free Credit Union-Focused Videos</a:t>
            </a:r>
          </a:p>
          <a:p>
            <a:r>
              <a:rPr lang="en-US"/>
              <a:t>Content covers</a:t>
            </a:r>
          </a:p>
          <a:p>
            <a:pPr lvl="1"/>
            <a:r>
              <a:rPr lang="en-US"/>
              <a:t>Availability of emergency loans</a:t>
            </a:r>
          </a:p>
          <a:p>
            <a:pPr lvl="1"/>
            <a:r>
              <a:rPr lang="en-US"/>
              <a:t>Loan restructuring</a:t>
            </a:r>
          </a:p>
          <a:p>
            <a:pPr lvl="1"/>
            <a:r>
              <a:rPr lang="en-US"/>
              <a:t>Deferred payments</a:t>
            </a:r>
          </a:p>
          <a:p>
            <a:pPr lvl="1"/>
            <a:r>
              <a:rPr lang="en-US"/>
              <a:t>Safe and secure savings reassurance</a:t>
            </a:r>
            <a:endParaRPr lang="en-US" sz="2800"/>
          </a:p>
          <a:p>
            <a:r>
              <a:rPr lang="en-US"/>
              <a:t>Free to use by credit unions nationwide</a:t>
            </a:r>
          </a:p>
          <a:p>
            <a:r>
              <a:rPr lang="en-US"/>
              <a:t>Customizable for a nominal fee of $249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7020E5-1F8D-4DA8-9A7A-43E743C2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03" y="5203090"/>
            <a:ext cx="2156420" cy="7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17BDFC-EE1B-4CEA-9015-7FDFF4F2491A}"/>
              </a:ext>
            </a:extLst>
          </p:cNvPr>
          <p:cNvSpPr txBox="1"/>
          <p:nvPr/>
        </p:nvSpPr>
        <p:spPr>
          <a:xfrm>
            <a:off x="6705600" y="4344559"/>
            <a:ext cx="1933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Vidfuel.com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5B60D0AF-B26E-41E8-B9DF-55452978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DB9280-ADD9-46E5-B5E1-1DE8DC4B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F027B-AC12-4100-8DFF-EF2274D0C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14456" y="1596473"/>
            <a:ext cx="4853778" cy="271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9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7020E5-1F8D-4DA8-9A7A-43E743C2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09" y="3429000"/>
            <a:ext cx="2156420" cy="7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17BDFC-EE1B-4CEA-9015-7FDFF4F2491A}"/>
              </a:ext>
            </a:extLst>
          </p:cNvPr>
          <p:cNvSpPr txBox="1"/>
          <p:nvPr/>
        </p:nvSpPr>
        <p:spPr>
          <a:xfrm>
            <a:off x="8700045" y="3704289"/>
            <a:ext cx="1933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Vidfuel.com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5B60D0AF-B26E-41E8-B9DF-55452978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DB9280-ADD9-46E5-B5E1-1DE8DC4B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05F6F-9302-4422-ADA7-5DDF846A9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743" y="1463582"/>
            <a:ext cx="5700050" cy="3077148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956EE4D-E31F-48EE-843A-67FC0956C46E}"/>
              </a:ext>
            </a:extLst>
          </p:cNvPr>
          <p:cNvSpPr txBox="1">
            <a:spLocks/>
          </p:cNvSpPr>
          <p:nvPr/>
        </p:nvSpPr>
        <p:spPr>
          <a:xfrm>
            <a:off x="6245208" y="1509542"/>
            <a:ext cx="5438791" cy="298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/>
              <a:t>Turnkey Marketing Campaigns</a:t>
            </a:r>
          </a:p>
          <a:p>
            <a:r>
              <a:rPr lang="en-US" sz="2400"/>
              <a:t>Help increase share of wallet</a:t>
            </a:r>
          </a:p>
          <a:p>
            <a:r>
              <a:rPr lang="en-US" sz="2400"/>
              <a:t>Easy to customize and deploy</a:t>
            </a:r>
          </a:p>
          <a:p>
            <a:r>
              <a:rPr lang="en-US" sz="2400"/>
              <a:t>Immediately available</a:t>
            </a:r>
          </a:p>
        </p:txBody>
      </p:sp>
    </p:spTree>
    <p:extLst>
      <p:ext uri="{BB962C8B-B14F-4D97-AF65-F5344CB8AC3E}">
        <p14:creationId xmlns:p14="http://schemas.microsoft.com/office/powerpoint/2010/main" val="231029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338194-9BC8-407C-A6E5-5DC6B94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687" y="1608761"/>
            <a:ext cx="7101114" cy="3640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For Current </a:t>
            </a:r>
            <a:r>
              <a:rPr lang="en-US" b="1" err="1"/>
              <a:t>MemberXP</a:t>
            </a:r>
            <a:r>
              <a:rPr lang="en-US" b="1"/>
              <a:t> Clients</a:t>
            </a:r>
          </a:p>
          <a:p>
            <a:r>
              <a:rPr lang="en-US" sz="2400"/>
              <a:t>COVID-19 feedback survey within </a:t>
            </a:r>
            <a:r>
              <a:rPr lang="en-US" sz="2400" err="1"/>
              <a:t>MemberView</a:t>
            </a:r>
            <a:r>
              <a:rPr lang="en-US" sz="2400"/>
              <a:t> analytics platform</a:t>
            </a:r>
          </a:p>
          <a:p>
            <a:r>
              <a:rPr lang="en-US" sz="2400"/>
              <a:t>Can be leveraged immediately in COVID-19 email and website communications</a:t>
            </a:r>
          </a:p>
          <a:p>
            <a:r>
              <a:rPr lang="en-US" sz="2400"/>
              <a:t>Collect and capture insights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A60224-3EAB-4917-8563-4FE00F240636}"/>
              </a:ext>
            </a:extLst>
          </p:cNvPr>
          <p:cNvGrpSpPr/>
          <p:nvPr/>
        </p:nvGrpSpPr>
        <p:grpSpPr>
          <a:xfrm>
            <a:off x="246743" y="1608761"/>
            <a:ext cx="3597280" cy="1090565"/>
            <a:chOff x="838200" y="2103437"/>
            <a:chExt cx="3597280" cy="1090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0DB0D-C912-40A1-869D-37A88C63FE29}"/>
                </a:ext>
              </a:extLst>
            </p:cNvPr>
            <p:cNvSpPr/>
            <p:nvPr/>
          </p:nvSpPr>
          <p:spPr>
            <a:xfrm>
              <a:off x="838200" y="2103437"/>
              <a:ext cx="3597280" cy="10905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E06ACF9E-819C-4C17-B8CF-C48595E0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43" y="2374609"/>
              <a:ext cx="3249857" cy="602693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EC53A85F-288E-415F-B04A-6AE84EE8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8FF3FD-99AD-46A3-93D6-3165128F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D619993-013D-40DF-9FEE-C53802223441}"/>
              </a:ext>
            </a:extLst>
          </p:cNvPr>
          <p:cNvSpPr/>
          <p:nvPr/>
        </p:nvSpPr>
        <p:spPr>
          <a:xfrm>
            <a:off x="246743" y="1585688"/>
            <a:ext cx="3806371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4158343" y="1464429"/>
            <a:ext cx="6604000" cy="442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Updating TurboTax marketing assets and communications to account for extended tax deadline</a:t>
            </a:r>
          </a:p>
          <a:p>
            <a:r>
              <a:rPr lang="en-US" sz="2400"/>
              <a:t>Developed extended marketing plans focused to help:</a:t>
            </a:r>
          </a:p>
          <a:p>
            <a:pPr lvl="1"/>
            <a:r>
              <a:rPr lang="en-US" sz="2000"/>
              <a:t>Increase member engagement</a:t>
            </a:r>
          </a:p>
          <a:p>
            <a:pPr lvl="1"/>
            <a:r>
              <a:rPr lang="en-US" sz="2000"/>
              <a:t>Inform members how the CARES Act impacts filing</a:t>
            </a:r>
          </a:p>
          <a:p>
            <a:pPr lvl="1"/>
            <a:r>
              <a:rPr lang="en-US" sz="2000"/>
              <a:t>Added new discounted offerings</a:t>
            </a:r>
          </a:p>
          <a:p>
            <a:pPr lvl="2"/>
            <a:r>
              <a:rPr lang="en-US" sz="1800"/>
              <a:t>Sam’s Club memberships</a:t>
            </a:r>
          </a:p>
          <a:p>
            <a:pPr lvl="2"/>
            <a:r>
              <a:rPr lang="en-US" sz="1800"/>
              <a:t>Rental </a:t>
            </a:r>
            <a:r>
              <a:rPr lang="en-US" sz="1800" err="1"/>
              <a:t>Kharma</a:t>
            </a:r>
            <a:endParaRPr lang="en-US" sz="1800"/>
          </a:p>
          <a:p>
            <a:pPr lvl="2"/>
            <a:r>
              <a:rPr lang="en-US" sz="1800"/>
              <a:t>Home electronics insurance from Asurion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E5F7A89E-64D2-4595-BE4D-2B339F1F8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2" y="1772887"/>
            <a:ext cx="3479412" cy="951164"/>
          </a:xfr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948E083F-48DA-4306-98FC-9BE9AEC8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7BB83-C8B6-4021-BB2C-5EDB7E47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2060210" y="1583207"/>
            <a:ext cx="6113963" cy="4328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/>
              <a:t>Technology</a:t>
            </a:r>
          </a:p>
          <a:p>
            <a:pPr lvl="1"/>
            <a:r>
              <a:rPr lang="en-US"/>
              <a:t>Solutions for digital and remote services</a:t>
            </a:r>
          </a:p>
          <a:p>
            <a:pPr lvl="2"/>
            <a:r>
              <a:rPr lang="en-US"/>
              <a:t>Shortened timelines for implementation</a:t>
            </a:r>
          </a:p>
          <a:p>
            <a:pPr lvl="2"/>
            <a:r>
              <a:rPr lang="en-US"/>
              <a:t>Enabled features for free</a:t>
            </a:r>
          </a:p>
          <a:p>
            <a:pPr lvl="1"/>
            <a:r>
              <a:rPr lang="en-US"/>
              <a:t>CMS clients have access to all modules in our library at no extra cost</a:t>
            </a:r>
          </a:p>
          <a:p>
            <a:pPr lvl="1"/>
            <a:r>
              <a:rPr lang="en-US"/>
              <a:t>Bold Chat customers can add additional seats at no charge</a:t>
            </a:r>
          </a:p>
          <a:p>
            <a:pPr lvl="1"/>
            <a:r>
              <a:rPr lang="en-US" err="1"/>
              <a:t>SilverCloud</a:t>
            </a:r>
            <a:r>
              <a:rPr lang="en-US"/>
              <a:t> provides credit unions access to automated remote technologies such as:</a:t>
            </a:r>
          </a:p>
          <a:p>
            <a:pPr lvl="2"/>
            <a:r>
              <a:rPr lang="en-US"/>
              <a:t>Automated member support</a:t>
            </a:r>
          </a:p>
          <a:p>
            <a:pPr lvl="2"/>
            <a:r>
              <a:rPr lang="en-US"/>
              <a:t>Turnkey chat bots</a:t>
            </a:r>
          </a:p>
          <a:p>
            <a:pPr lvl="2"/>
            <a:r>
              <a:rPr lang="en-US"/>
              <a:t>Enhanced employee support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FB9FBCE3-CB00-4783-B155-DBDAEDC0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933A84-ED87-4884-A3BB-E6D62201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9DA8FE-FCBE-4037-B673-E55F5C6D2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5830" y="1572040"/>
            <a:ext cx="3245568" cy="84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B9D4A-9FE4-444F-BF74-7D58DDB1C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2"/>
          <a:stretch/>
        </p:blipFill>
        <p:spPr>
          <a:xfrm>
            <a:off x="8519624" y="2684183"/>
            <a:ext cx="1960509" cy="342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51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F2F8A-77EE-496B-984E-23DD0B724CCF}"/>
              </a:ext>
            </a:extLst>
          </p:cNvPr>
          <p:cNvSpPr/>
          <p:nvPr/>
        </p:nvSpPr>
        <p:spPr>
          <a:xfrm>
            <a:off x="246742" y="1755902"/>
            <a:ext cx="3933371" cy="1480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4587362" y="1755903"/>
            <a:ext cx="6766438" cy="298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/>
              <a:t>Virtual Team Collaboration</a:t>
            </a:r>
          </a:p>
          <a:p>
            <a:pPr lvl="1"/>
            <a:r>
              <a:rPr lang="en-US" sz="2800"/>
              <a:t>Quick implementation </a:t>
            </a:r>
          </a:p>
          <a:p>
            <a:pPr lvl="1"/>
            <a:r>
              <a:rPr lang="en-US" sz="2800"/>
              <a:t>Free trial period</a:t>
            </a:r>
          </a:p>
          <a:p>
            <a:pPr lvl="1"/>
            <a:r>
              <a:rPr lang="en-US" sz="2800"/>
              <a:t>Collaborate on daily tasks tied to goals and strategic objectives</a:t>
            </a:r>
          </a:p>
          <a:p>
            <a:pPr lvl="1"/>
            <a:r>
              <a:rPr lang="en-US" sz="2800"/>
              <a:t>Generate reports quickly</a:t>
            </a:r>
            <a:br>
              <a:rPr lang="en-US" sz="2800"/>
            </a:br>
            <a:endParaRPr lang="en-US" sz="2800"/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6E7C6E-F101-4535-A110-5B925EB0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1848306"/>
            <a:ext cx="3696475" cy="1277584"/>
          </a:xfr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3046753-3469-4015-A2D6-BBEB1740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C7A3A-DDDA-4506-8840-52382D90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/>
              <a:t>CU Solutions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F0FDC-ABA8-4E20-8456-25A17336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943" y="1464429"/>
            <a:ext cx="6511433" cy="414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Crisis-Related Educational Content </a:t>
            </a:r>
          </a:p>
          <a:p>
            <a:pPr lvl="1"/>
            <a:r>
              <a:rPr lang="en-US"/>
              <a:t>Available to credit unions at no cost</a:t>
            </a:r>
          </a:p>
          <a:p>
            <a:pPr lvl="1"/>
            <a:r>
              <a:rPr lang="en-US"/>
              <a:t>Over a dozen courses, including:</a:t>
            </a:r>
          </a:p>
          <a:p>
            <a:pPr lvl="2"/>
            <a:r>
              <a:rPr lang="en-US"/>
              <a:t>Establishing Effective Virtual Teams</a:t>
            </a:r>
          </a:p>
          <a:p>
            <a:pPr lvl="2"/>
            <a:r>
              <a:rPr lang="en-US"/>
              <a:t>Becoming a Successful Collaborator</a:t>
            </a:r>
          </a:p>
          <a:p>
            <a:pPr lvl="2"/>
            <a:r>
              <a:rPr lang="en-US"/>
              <a:t>Managing During Crisis</a:t>
            </a:r>
          </a:p>
          <a:p>
            <a:pPr lvl="2"/>
            <a:r>
              <a:rPr lang="en-US"/>
              <a:t>Assessing and Responding to Risk</a:t>
            </a:r>
          </a:p>
          <a:p>
            <a:pPr lvl="2"/>
            <a:r>
              <a:rPr lang="en-US"/>
              <a:t>Governance and Financial Impact</a:t>
            </a:r>
          </a:p>
          <a:p>
            <a:pPr lvl="2"/>
            <a:r>
              <a:rPr lang="en-US"/>
              <a:t>Lending in Hard Times</a:t>
            </a:r>
          </a:p>
          <a:p>
            <a:pPr lvl="2"/>
            <a:r>
              <a:rPr lang="en-US"/>
              <a:t>Top Questions Credit Unions are Asking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98FE3-9391-4844-A41B-4790EEB2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4A17579-9B6C-4F7B-9676-36E35B90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4" y="2922340"/>
            <a:ext cx="2911890" cy="8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599C86E-A792-4741-BFCF-BE6334E1509C}"/>
              </a:ext>
            </a:extLst>
          </p:cNvPr>
          <p:cNvGrpSpPr/>
          <p:nvPr/>
        </p:nvGrpSpPr>
        <p:grpSpPr>
          <a:xfrm>
            <a:off x="246743" y="1691119"/>
            <a:ext cx="3831771" cy="846669"/>
            <a:chOff x="246743" y="2071699"/>
            <a:chExt cx="3831771" cy="8466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61858A-76C0-4653-8099-B0B68211DEDA}"/>
                </a:ext>
              </a:extLst>
            </p:cNvPr>
            <p:cNvSpPr/>
            <p:nvPr/>
          </p:nvSpPr>
          <p:spPr>
            <a:xfrm>
              <a:off x="246743" y="2071699"/>
              <a:ext cx="3831771" cy="8466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B462F273-00CD-423B-AF0E-635AC0E8C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95" y="2185012"/>
              <a:ext cx="3558290" cy="630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64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AC10-23EE-4C9F-AA13-EBBAC6C7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516" y="1122363"/>
            <a:ext cx="8288483" cy="2387600"/>
          </a:xfrm>
        </p:spPr>
        <p:txBody>
          <a:bodyPr/>
          <a:lstStyle/>
          <a:p>
            <a:pPr algn="l"/>
            <a:r>
              <a:rPr lang="en-US"/>
              <a:t>May</a:t>
            </a:r>
            <a:r>
              <a:rPr lang="en-US">
                <a:solidFill>
                  <a:schemeClr val="bg1"/>
                </a:solidFill>
              </a:rPr>
              <a:t> 2020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MCUL Priority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2C26-755F-486A-9D18-9B358F26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9518" y="3602038"/>
            <a:ext cx="8288482" cy="1655762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r>
              <a:rPr lang="en-US" b="1">
                <a:solidFill>
                  <a:prstClr val="white"/>
                </a:solidFill>
              </a:rPr>
              <a:t>DAVE ADAMS</a:t>
            </a:r>
          </a:p>
          <a:p>
            <a:pPr lvl="0" algn="l">
              <a:spcBef>
                <a:spcPts val="600"/>
              </a:spcBef>
              <a:spcAft>
                <a:spcPts val="200"/>
              </a:spcAft>
            </a:pPr>
            <a:r>
              <a:rPr lang="en-US" i="1">
                <a:solidFill>
                  <a:prstClr val="white"/>
                </a:solidFill>
              </a:rPr>
              <a:t>President/CEO, MCUL/CU Solutions Group</a:t>
            </a:r>
            <a:endParaRPr lang="en-US" i="1">
              <a:solidFill>
                <a:prstClr val="white"/>
              </a:solidFill>
              <a:cs typeface="Arial"/>
            </a:endParaRPr>
          </a:p>
          <a:p>
            <a:pPr algn="l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6F124-028F-4FD6-9F36-0F58772D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51" y="64910"/>
            <a:ext cx="1544231" cy="5623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548C6-0EF8-4411-914B-50D4D9D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8" y="237923"/>
            <a:ext cx="1972984" cy="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2020 Priority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43DD-753A-48E7-8602-3EE05AEE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592" y="1690686"/>
            <a:ext cx="7932145" cy="38944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COVID-Response</a:t>
            </a:r>
          </a:p>
          <a:p>
            <a:r>
              <a:rPr lang="en-US" sz="2600" dirty="0"/>
              <a:t>Nearly 10,000 Paycheck Protection Program loans</a:t>
            </a:r>
          </a:p>
          <a:p>
            <a:r>
              <a:rPr lang="en-US" sz="2600" dirty="0"/>
              <a:t>10% to new credit union members</a:t>
            </a:r>
          </a:p>
          <a:p>
            <a:r>
              <a:rPr lang="en-US" sz="2600" dirty="0"/>
              <a:t>Supported the </a:t>
            </a:r>
            <a:r>
              <a:rPr lang="en-US" sz="2600" dirty="0" err="1"/>
              <a:t>MiMortgage</a:t>
            </a:r>
            <a:r>
              <a:rPr lang="en-US" sz="2600" dirty="0"/>
              <a:t> Relief Partnership</a:t>
            </a:r>
          </a:p>
          <a:p>
            <a:pPr lvl="1"/>
            <a:r>
              <a:rPr lang="en-US" sz="2200" dirty="0"/>
              <a:t>140 credit unions and support </a:t>
            </a:r>
            <a:r>
              <a:rPr lang="en-US" sz="2200"/>
              <a:t>organizations</a:t>
            </a:r>
            <a:endParaRPr lang="en-US" sz="2200">
              <a:cs typeface="Calibri"/>
            </a:endParaRPr>
          </a:p>
          <a:p>
            <a:pPr lvl="1"/>
            <a:r>
              <a:rPr lang="en-US" sz="2200" dirty="0"/>
              <a:t>Assisted 6,000 homeowners owing $400 million in loans</a:t>
            </a:r>
          </a:p>
          <a:p>
            <a:pPr lvl="1"/>
            <a:endParaRPr lang="en-US" sz="2200" dirty="0"/>
          </a:p>
          <a:p>
            <a:r>
              <a:rPr lang="en-US" sz="3000" dirty="0"/>
              <a:t>Look for quarterly reports with more credit union data</a:t>
            </a:r>
          </a:p>
          <a:p>
            <a:pPr lvl="1"/>
            <a:endParaRPr lang="en-US" sz="2800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1BC7A2-9594-4BC4-9D98-B5E34E06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43DD-753A-48E7-8602-3EE05AEE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561" y="1690686"/>
            <a:ext cx="9050877" cy="389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Emergency Stimulus Expansion</a:t>
            </a:r>
          </a:p>
          <a:p>
            <a:r>
              <a:rPr lang="en-US" sz="2600" dirty="0"/>
              <a:t>Phase 3.5</a:t>
            </a:r>
          </a:p>
          <a:p>
            <a:pPr lvl="1"/>
            <a:r>
              <a:rPr lang="en-US" sz="2600" dirty="0"/>
              <a:t>Provided additional $310 billion for PPP</a:t>
            </a:r>
          </a:p>
          <a:p>
            <a:pPr lvl="1"/>
            <a:r>
              <a:rPr lang="en-US" sz="2600" dirty="0"/>
              <a:t>$30B allocated to financial institutions under $10B in assets</a:t>
            </a:r>
          </a:p>
          <a:p>
            <a:pPr lvl="1"/>
            <a:r>
              <a:rPr lang="en-US" sz="2600" dirty="0"/>
              <a:t>$30B allocated to those between $10-50B in assets</a:t>
            </a:r>
          </a:p>
          <a:p>
            <a:pPr lvl="1"/>
            <a:r>
              <a:rPr lang="en-US" sz="2600" dirty="0"/>
              <a:t>$10B in funding for the Economic Injury Disaster Loan (EIDL) Program,</a:t>
            </a:r>
          </a:p>
          <a:p>
            <a:pPr lvl="2"/>
            <a:r>
              <a:rPr lang="en-US" sz="2200" dirty="0"/>
              <a:t>Permitting farmers and ranchers to receive EIDL assistance. </a:t>
            </a:r>
          </a:p>
          <a:p>
            <a:pPr marL="800100" lvl="1" indent="-342900">
              <a:buFont typeface="+mj-lt"/>
              <a:buAutoNum type="arabicPeriod"/>
            </a:pPr>
            <a:endParaRPr lang="en-US" sz="2800" dirty="0"/>
          </a:p>
          <a:p>
            <a:endParaRPr lang="en-US" sz="3200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1BC7A2-9594-4BC4-9D98-B5E34E06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544996"/>
            <a:ext cx="7910052" cy="423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Emergency Stimulus Phase 4 (HEROES Act)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Passed by U.S. House </a:t>
            </a:r>
          </a:p>
          <a:p>
            <a:pPr lvl="1"/>
            <a:r>
              <a:rPr lang="en-US" dirty="0"/>
              <a:t>Includes:</a:t>
            </a:r>
          </a:p>
          <a:p>
            <a:pPr lvl="2"/>
            <a:r>
              <a:rPr lang="en-US" dirty="0"/>
              <a:t>Billions in funding for local and state governments</a:t>
            </a:r>
          </a:p>
          <a:p>
            <a:pPr lvl="2"/>
            <a:r>
              <a:rPr lang="en-US" dirty="0"/>
              <a:t>Unemployment insurance</a:t>
            </a:r>
          </a:p>
          <a:p>
            <a:pPr lvl="2"/>
            <a:r>
              <a:rPr lang="en-US" dirty="0"/>
              <a:t>COBRA financial assistance</a:t>
            </a:r>
          </a:p>
          <a:p>
            <a:pPr lvl="2"/>
            <a:r>
              <a:rPr lang="en-US" dirty="0"/>
              <a:t>Wage/salary increase for frontline workers during pandemic</a:t>
            </a:r>
          </a:p>
          <a:p>
            <a:pPr lvl="1"/>
            <a:r>
              <a:rPr lang="en-US" dirty="0"/>
              <a:t>HEROES Act may approach $</a:t>
            </a:r>
            <a:r>
              <a:rPr lang="en-US"/>
              <a:t>3T</a:t>
            </a:r>
            <a:r>
              <a:rPr lang="en-US" dirty="0"/>
              <a:t> in total funding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Unclear how quickly Senate may act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544996"/>
            <a:ext cx="7910052" cy="42363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Emergency Stimulus Phase 4 (HEROES Act)</a:t>
            </a:r>
          </a:p>
          <a:p>
            <a:pPr>
              <a:spcAft>
                <a:spcPts val="600"/>
              </a:spcAft>
            </a:pPr>
            <a:r>
              <a:rPr lang="en-US" dirty="0"/>
              <a:t>MCUL Concerns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Mortgage forbearance</a:t>
            </a:r>
          </a:p>
          <a:p>
            <a:pPr lvl="1"/>
            <a:r>
              <a:rPr lang="en-US" dirty="0"/>
              <a:t>Prohibition on courtesy pay debt collection efforts</a:t>
            </a:r>
          </a:p>
          <a:p>
            <a:pPr lvl="1"/>
            <a:endParaRPr lang="en-US" dirty="0"/>
          </a:p>
          <a:p>
            <a:r>
              <a:rPr lang="en-US" dirty="0"/>
              <a:t>Looking </a:t>
            </a:r>
            <a:r>
              <a:rPr lang="en-US"/>
              <a:t>Ahead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MCUL advocating for continued relief for state, local and tribal governments</a:t>
            </a:r>
          </a:p>
          <a:p>
            <a:pPr lvl="1"/>
            <a:r>
              <a:rPr lang="en-US" dirty="0"/>
              <a:t>$</a:t>
            </a:r>
            <a:r>
              <a:rPr lang="en-US"/>
              <a:t>75B</a:t>
            </a:r>
            <a:r>
              <a:rPr lang="en-US" dirty="0"/>
              <a:t> in funding for the proposed Homeowners Assistance Fund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37" y="1537621"/>
            <a:ext cx="6181932" cy="43576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Michigan Safe Start Plan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Six phase plan to re-engage Michigan’s economy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Currently in Phase 3 “Flattening Phase” stating</a:t>
            </a:r>
            <a:r>
              <a:rPr lang="en-US" sz="2400"/>
              <a:t>:</a:t>
            </a:r>
            <a:endParaRPr lang="en-US" sz="2400">
              <a:cs typeface="Calibri"/>
            </a:endParaRP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Still safer at home than in gatherings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Need to continue face coverings in public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Certain sectors of the economy can begin to re-engage safely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1800" dirty="0"/>
              <a:t>Construction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1800" dirty="0"/>
              <a:t>Manufacturing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1800" dirty="0"/>
              <a:t>Real estate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1800" dirty="0"/>
              <a:t>Outdoor work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0E21E-2F15-4357-ADD1-71218F39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08" y="1895325"/>
            <a:ext cx="3754805" cy="265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48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37" y="1537621"/>
            <a:ext cx="6181932" cy="435760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Michigan Safe Start Plan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Parts of Michigan moving to Phase 4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Upper Peninsula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Parts of the northern Lower Peninsula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Retail businesses can open at 50% capacity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Offices where remote work is not possible</a:t>
            </a:r>
          </a:p>
          <a:p>
            <a:pPr marL="342900" indent="-342900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0E21E-2F15-4357-ADD1-71218F39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08" y="1895325"/>
            <a:ext cx="3754805" cy="265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18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686" y="1444879"/>
            <a:ext cx="8639998" cy="4233914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b="1"/>
              <a:t>Legislature Resuming A Regular Session Schedule</a:t>
            </a:r>
          </a:p>
          <a:p>
            <a:pPr marL="342900" indent="-342900">
              <a:spcBef>
                <a:spcPts val="500"/>
              </a:spcBef>
            </a:pPr>
            <a:r>
              <a:rPr lang="en-US" sz="2400"/>
              <a:t>Issues focus</a:t>
            </a:r>
          </a:p>
          <a:p>
            <a:pPr marL="800100" lvl="1" indent="-342900"/>
            <a:r>
              <a:rPr lang="en-US" sz="2000"/>
              <a:t>Small changes to data breach</a:t>
            </a:r>
          </a:p>
          <a:p>
            <a:pPr marL="800100" lvl="1" indent="-342900"/>
            <a:r>
              <a:rPr lang="en-US" sz="2000"/>
              <a:t>Elder abuse</a:t>
            </a:r>
          </a:p>
          <a:p>
            <a:pPr marL="800100" lvl="1" indent="-342900"/>
            <a:r>
              <a:rPr lang="en-US" sz="2000"/>
              <a:t>Powers of Attorney (POAs)</a:t>
            </a:r>
          </a:p>
          <a:p>
            <a:pPr marL="800100" lvl="1" indent="-342900"/>
            <a:r>
              <a:rPr lang="en-US" sz="2000"/>
              <a:t>Electronic notarization</a:t>
            </a:r>
          </a:p>
          <a:p>
            <a:pPr marL="342900" indent="-342900">
              <a:spcBef>
                <a:spcPts val="500"/>
              </a:spcBef>
            </a:pPr>
            <a:r>
              <a:rPr lang="en-US" sz="2400"/>
              <a:t>Appropriations focus</a:t>
            </a:r>
          </a:p>
          <a:p>
            <a:pPr marL="800100" lvl="1" indent="-342900"/>
            <a:r>
              <a:rPr lang="en-US" sz="2000"/>
              <a:t>Securing funding for electronic notary implementation and upgrades</a:t>
            </a:r>
          </a:p>
          <a:p>
            <a:pPr marL="800100" lvl="1" indent="-342900"/>
            <a:r>
              <a:rPr lang="en-US" sz="2000"/>
              <a:t>Funding for Michigan Saves program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UL Colors">
      <a:dk1>
        <a:srgbClr val="005BA8"/>
      </a:dk1>
      <a:lt1>
        <a:sysClr val="window" lastClr="FFFFFF"/>
      </a:lt1>
      <a:dk2>
        <a:srgbClr val="2C3E50"/>
      </a:dk2>
      <a:lt2>
        <a:srgbClr val="E5E6E7"/>
      </a:lt2>
      <a:accent1>
        <a:srgbClr val="4472C4"/>
      </a:accent1>
      <a:accent2>
        <a:srgbClr val="E64C3C"/>
      </a:accent2>
      <a:accent3>
        <a:srgbClr val="A5A5A5"/>
      </a:accent3>
      <a:accent4>
        <a:srgbClr val="FEDD00"/>
      </a:accent4>
      <a:accent5>
        <a:srgbClr val="76CED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FC2A9CDCBEC47897137B1E88B02A8" ma:contentTypeVersion="13" ma:contentTypeDescription="Create a new document." ma:contentTypeScope="" ma:versionID="e7534ba5d34e6a0b4cee1534438250e6">
  <xsd:schema xmlns:xsd="http://www.w3.org/2001/XMLSchema" xmlns:xs="http://www.w3.org/2001/XMLSchema" xmlns:p="http://schemas.microsoft.com/office/2006/metadata/properties" xmlns:ns3="990d7940-8bbc-4ffd-8e4c-598bec7aa21e" xmlns:ns4="fa27a65a-dcc7-460f-b278-b22c0ba4f3e9" targetNamespace="http://schemas.microsoft.com/office/2006/metadata/properties" ma:root="true" ma:fieldsID="4ef63b5f2d5cccbcb20fe7548214abca" ns3:_="" ns4:_="">
    <xsd:import namespace="990d7940-8bbc-4ffd-8e4c-598bec7aa21e"/>
    <xsd:import namespace="fa27a65a-dcc7-460f-b278-b22c0ba4f3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d7940-8bbc-4ffd-8e4c-598bec7aa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a65a-dcc7-460f-b278-b22c0ba4f3e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57D94-09F1-412B-AF2D-1C4727214C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DB719D-6307-4E55-9B88-5AC8D94AC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d7940-8bbc-4ffd-8e4c-598bec7aa21e"/>
    <ds:schemaRef ds:uri="fa27a65a-dcc7-460f-b278-b22c0ba4f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E71D4-68AF-4E22-BD0B-B7A536540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868</Words>
  <Application>Microsoft Office PowerPoint</Application>
  <PresentationFormat>Widescreen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May 2020 MCUL Priority Report</vt:lpstr>
      <vt:lpstr>May 2020 Priority Report</vt:lpstr>
      <vt:lpstr>May 2020 Priority Report</vt:lpstr>
      <vt:lpstr>Federal Advocacy Agenda</vt:lpstr>
      <vt:lpstr>Federal Advocacy Agenda</vt:lpstr>
      <vt:lpstr>Federal Advocacy Agenda</vt:lpstr>
      <vt:lpstr>State Advocacy Agenda</vt:lpstr>
      <vt:lpstr>State Advocacy Agenda</vt:lpstr>
      <vt:lpstr>State Advocacy Agenda</vt:lpstr>
      <vt:lpstr>Regulatory Compliance</vt:lpstr>
      <vt:lpstr>Regulatory Compliance</vt:lpstr>
      <vt:lpstr>Regulatory Compliance</vt:lpstr>
      <vt:lpstr>Consumer Awareness</vt:lpstr>
      <vt:lpstr>Consumer Awareness</vt:lpstr>
      <vt:lpstr>Consumer Awareness</vt:lpstr>
      <vt:lpstr>Consumer Awareness</vt:lpstr>
      <vt:lpstr>Michigan Credit Union Foundation</vt:lpstr>
      <vt:lpstr>Education</vt:lpstr>
      <vt:lpstr>Education</vt:lpstr>
      <vt:lpstr>CU Solutions Group</vt:lpstr>
      <vt:lpstr>CU Solutions Group</vt:lpstr>
      <vt:lpstr>CU Solutions Group</vt:lpstr>
      <vt:lpstr>CU Solutions Group</vt:lpstr>
      <vt:lpstr>CU Solutions Group</vt:lpstr>
      <vt:lpstr>CU Solutions Group</vt:lpstr>
      <vt:lpstr>CU Solutions Group</vt:lpstr>
      <vt:lpstr>May 2020 MCUL Priority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Weaver</dc:creator>
  <cp:lastModifiedBy>Rick Weaver</cp:lastModifiedBy>
  <cp:revision>1</cp:revision>
  <dcterms:created xsi:type="dcterms:W3CDTF">2020-04-14T18:14:44Z</dcterms:created>
  <dcterms:modified xsi:type="dcterms:W3CDTF">2020-05-27T00:59:16Z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0x010100FD4FC2A9CDCBEC47897137B1E88B02A8</vt:lpwstr>
  </property>
</Properties>
</file>